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handoutMasterIdLst>
    <p:handoutMasterId r:id="rId18"/>
  </p:handoutMasterIdLst>
  <p:sldIdLst>
    <p:sldId id="258" r:id="rId2"/>
    <p:sldId id="329" r:id="rId3"/>
    <p:sldId id="330" r:id="rId4"/>
    <p:sldId id="331" r:id="rId5"/>
    <p:sldId id="332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277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9900"/>
    <a:srgbClr val="FF6600"/>
    <a:srgbClr val="FFCC00"/>
    <a:srgbClr val="990000"/>
    <a:srgbClr val="99CC00"/>
    <a:srgbClr val="A3DDEF"/>
    <a:srgbClr val="097EE9"/>
    <a:srgbClr val="CC0000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85" autoAdjust="0"/>
    <p:restoredTop sz="94706" autoAdjust="0"/>
  </p:normalViewPr>
  <p:slideViewPr>
    <p:cSldViewPr>
      <p:cViewPr varScale="1">
        <p:scale>
          <a:sx n="85" d="100"/>
          <a:sy n="85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07371-9460-4615-9604-FDE662039788}" type="doc">
      <dgm:prSet loTypeId="urn:microsoft.com/office/officeart/2005/8/layout/matrix1" loCatId="matrix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endParaRPr lang="zh-CN" altLang="en-US"/>
        </a:p>
      </dgm:t>
    </dgm:pt>
    <dgm:pt modelId="{94327EE6-9B56-4C5F-AE3B-BB676748543C}">
      <dgm:prSet phldrT="[文本]" custT="1"/>
      <dgm:spPr/>
      <dgm:t>
        <a:bodyPr/>
        <a:lstStyle/>
        <a:p>
          <a:r>
            <a:rPr lang="zh-CN" altLang="en-US" sz="2000" dirty="0" smtClean="0">
              <a:latin typeface="+mj-ea"/>
              <a:ea typeface="+mj-ea"/>
            </a:rPr>
            <a:t>微博</a:t>
          </a:r>
          <a:r>
            <a:rPr lang="en-US" altLang="zh-CN" sz="2000" dirty="0" smtClean="0">
              <a:latin typeface="+mj-ea"/>
              <a:ea typeface="+mj-ea"/>
            </a:rPr>
            <a:t>VI</a:t>
          </a:r>
          <a:r>
            <a:rPr lang="zh-CN" altLang="en-US" sz="2000" dirty="0" smtClean="0">
              <a:latin typeface="+mj-ea"/>
              <a:ea typeface="+mj-ea"/>
            </a:rPr>
            <a:t>建立</a:t>
          </a:r>
          <a:endParaRPr lang="zh-CN" altLang="en-US" sz="2000" dirty="0">
            <a:latin typeface="+mj-ea"/>
            <a:ea typeface="+mj-ea"/>
          </a:endParaRPr>
        </a:p>
      </dgm:t>
    </dgm:pt>
    <dgm:pt modelId="{51583E60-1604-4B20-8B78-EF0372DD1E8D}" type="parTrans" cxnId="{663427E0-50D0-4D6A-9E42-23934F1427E5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4F4CC217-671C-41CA-B381-A65ED92107B4}" type="sibTrans" cxnId="{663427E0-50D0-4D6A-9E42-23934F1427E5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1B4CC901-9E4E-4CAA-B27E-4A14134CF834}">
      <dgm:prSet phldrT="[文本]" custT="1"/>
      <dgm:spPr/>
      <dgm:t>
        <a:bodyPr/>
        <a:lstStyle/>
        <a:p>
          <a:pPr algn="l"/>
          <a:r>
            <a:rPr lang="en-US" altLang="zh-CN" sz="2000" dirty="0" smtClean="0">
              <a:latin typeface="+mj-ea"/>
              <a:ea typeface="+mj-ea"/>
            </a:rPr>
            <a:t>a</a:t>
          </a:r>
          <a:r>
            <a:rPr lang="zh-CN" altLang="en-US" sz="2000" dirty="0" smtClean="0">
              <a:latin typeface="+mj-ea"/>
              <a:ea typeface="+mj-ea"/>
            </a:rPr>
            <a:t>、微博头像设计</a:t>
          </a:r>
          <a:endParaRPr lang="zh-CN" altLang="en-US" sz="2000" dirty="0">
            <a:latin typeface="+mj-ea"/>
            <a:ea typeface="+mj-ea"/>
          </a:endParaRPr>
        </a:p>
      </dgm:t>
    </dgm:pt>
    <dgm:pt modelId="{A75E0B61-AB99-405B-ABFB-2089BA119A87}" type="parTrans" cxnId="{B25D358B-886D-44FC-997C-6B5C79DEF000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850A414F-A9A9-4F1C-B8CC-8E0F8434E2E0}" type="sibTrans" cxnId="{B25D358B-886D-44FC-997C-6B5C79DEF000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D0724A50-8661-409D-8105-C0E7D6082A84}">
      <dgm:prSet phldrT="[文本]" custT="1"/>
      <dgm:spPr/>
      <dgm:t>
        <a:bodyPr/>
        <a:lstStyle/>
        <a:p>
          <a:pPr algn="l"/>
          <a:r>
            <a:rPr lang="en-US" altLang="zh-CN" sz="2000" dirty="0" smtClean="0">
              <a:latin typeface="+mj-ea"/>
              <a:ea typeface="+mj-ea"/>
            </a:rPr>
            <a:t>b</a:t>
          </a:r>
          <a:r>
            <a:rPr lang="zh-CN" altLang="en-US" sz="2000" dirty="0" smtClean="0">
              <a:latin typeface="+mj-ea"/>
              <a:ea typeface="+mj-ea"/>
            </a:rPr>
            <a:t>、昵称个性化域名设置</a:t>
          </a:r>
          <a:endParaRPr lang="zh-CN" altLang="en-US" sz="2000" dirty="0">
            <a:latin typeface="+mj-ea"/>
            <a:ea typeface="+mj-ea"/>
          </a:endParaRPr>
        </a:p>
      </dgm:t>
    </dgm:pt>
    <dgm:pt modelId="{7AEC0C46-A007-4A44-9777-868B34454F0D}" type="parTrans" cxnId="{D7D320EE-9E07-4B60-B91E-B8F971E5CB01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E0CF9E2E-3B04-49A7-8804-382BD84ECC35}" type="sibTrans" cxnId="{D7D320EE-9E07-4B60-B91E-B8F971E5CB01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B62DACBB-F536-49D1-80A5-97114EF015B7}">
      <dgm:prSet phldrT="[文本]" custT="1"/>
      <dgm:spPr/>
      <dgm:t>
        <a:bodyPr/>
        <a:lstStyle/>
        <a:p>
          <a:pPr algn="l"/>
          <a:r>
            <a:rPr lang="en-US" altLang="zh-CN" sz="2000" dirty="0" smtClean="0">
              <a:latin typeface="+mj-ea"/>
              <a:ea typeface="+mj-ea"/>
            </a:rPr>
            <a:t>c</a:t>
          </a:r>
          <a:r>
            <a:rPr lang="zh-CN" altLang="en-US" sz="2000" dirty="0" smtClean="0">
              <a:latin typeface="+mj-ea"/>
              <a:ea typeface="+mj-ea"/>
            </a:rPr>
            <a:t>、企业个性化模板设计</a:t>
          </a:r>
          <a:endParaRPr lang="zh-CN" altLang="en-US" sz="2000" dirty="0">
            <a:latin typeface="+mj-ea"/>
            <a:ea typeface="+mj-ea"/>
          </a:endParaRPr>
        </a:p>
      </dgm:t>
    </dgm:pt>
    <dgm:pt modelId="{72C0EFA0-853A-4E81-B88C-1721224A8390}" type="parTrans" cxnId="{7AD1B783-58D3-464B-B831-290227688E44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8E4D6051-216A-4BC7-8395-4586DB07D3CF}" type="sibTrans" cxnId="{7AD1B783-58D3-464B-B831-290227688E44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04ABE7A2-68FD-43B1-9B5C-0FF5788F647E}">
      <dgm:prSet phldrT="[文本]" custT="1"/>
      <dgm:spPr/>
      <dgm:t>
        <a:bodyPr/>
        <a:lstStyle/>
        <a:p>
          <a:pPr algn="l"/>
          <a:r>
            <a:rPr lang="en-US" altLang="zh-CN" sz="2000" dirty="0" smtClean="0">
              <a:latin typeface="+mj-ea"/>
              <a:ea typeface="+mj-ea"/>
            </a:rPr>
            <a:t>d</a:t>
          </a:r>
          <a:r>
            <a:rPr lang="zh-CN" altLang="en-US" sz="2000" dirty="0" smtClean="0">
              <a:latin typeface="+mj-ea"/>
              <a:ea typeface="+mj-ea"/>
            </a:rPr>
            <a:t>、企业微博标签设置等</a:t>
          </a:r>
          <a:endParaRPr lang="zh-CN" altLang="en-US" sz="2000" dirty="0">
            <a:latin typeface="+mj-ea"/>
            <a:ea typeface="+mj-ea"/>
          </a:endParaRPr>
        </a:p>
      </dgm:t>
    </dgm:pt>
    <dgm:pt modelId="{73DA2DCA-D696-44FC-9E4A-17ACD1F1DD67}" type="parTrans" cxnId="{9D1C0068-B2F1-488A-9030-0A731A937933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1627E2FB-9A83-4678-B9C0-8EF07539D873}" type="sibTrans" cxnId="{9D1C0068-B2F1-488A-9030-0A731A937933}">
      <dgm:prSet/>
      <dgm:spPr/>
      <dgm:t>
        <a:bodyPr/>
        <a:lstStyle/>
        <a:p>
          <a:endParaRPr lang="zh-CN" altLang="en-US" sz="2000">
            <a:latin typeface="+mj-ea"/>
            <a:ea typeface="+mj-ea"/>
          </a:endParaRPr>
        </a:p>
      </dgm:t>
    </dgm:pt>
    <dgm:pt modelId="{16A274B3-23AA-4614-81C5-10E7FA8591B2}" type="pres">
      <dgm:prSet presAssocID="{F5E07371-9460-4615-9604-FDE66203978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1A08CF5-B5AB-40AD-A2A4-1EBE5F3D82EB}" type="pres">
      <dgm:prSet presAssocID="{F5E07371-9460-4615-9604-FDE662039788}" presName="matrix" presStyleCnt="0"/>
      <dgm:spPr/>
    </dgm:pt>
    <dgm:pt modelId="{1E52227A-BA93-4041-ABF1-694F094242A9}" type="pres">
      <dgm:prSet presAssocID="{F5E07371-9460-4615-9604-FDE662039788}" presName="tile1" presStyleLbl="node1" presStyleIdx="0" presStyleCnt="4"/>
      <dgm:spPr/>
      <dgm:t>
        <a:bodyPr/>
        <a:lstStyle/>
        <a:p>
          <a:endParaRPr lang="zh-CN" altLang="en-US"/>
        </a:p>
      </dgm:t>
    </dgm:pt>
    <dgm:pt modelId="{C185F1D9-6B06-4BD8-A256-A3C4C11AB61C}" type="pres">
      <dgm:prSet presAssocID="{F5E07371-9460-4615-9604-FDE66203978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F6D039-836E-4812-8BD2-A21C3D4D2D6E}" type="pres">
      <dgm:prSet presAssocID="{F5E07371-9460-4615-9604-FDE662039788}" presName="tile2" presStyleLbl="node1" presStyleIdx="1" presStyleCnt="4"/>
      <dgm:spPr/>
      <dgm:t>
        <a:bodyPr/>
        <a:lstStyle/>
        <a:p>
          <a:endParaRPr lang="zh-CN" altLang="en-US"/>
        </a:p>
      </dgm:t>
    </dgm:pt>
    <dgm:pt modelId="{68581723-DFA8-4C90-BB94-C42755ED82C6}" type="pres">
      <dgm:prSet presAssocID="{F5E07371-9460-4615-9604-FDE66203978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3F8373-2588-4235-8923-7F4C040F086D}" type="pres">
      <dgm:prSet presAssocID="{F5E07371-9460-4615-9604-FDE662039788}" presName="tile3" presStyleLbl="node1" presStyleIdx="2" presStyleCnt="4"/>
      <dgm:spPr/>
      <dgm:t>
        <a:bodyPr/>
        <a:lstStyle/>
        <a:p>
          <a:endParaRPr lang="zh-CN" altLang="en-US"/>
        </a:p>
      </dgm:t>
    </dgm:pt>
    <dgm:pt modelId="{4E3FB477-33E9-4E96-9CC0-9266DECD6BAC}" type="pres">
      <dgm:prSet presAssocID="{F5E07371-9460-4615-9604-FDE66203978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41E2B2-81EC-454D-9D26-32444B403869}" type="pres">
      <dgm:prSet presAssocID="{F5E07371-9460-4615-9604-FDE662039788}" presName="tile4" presStyleLbl="node1" presStyleIdx="3" presStyleCnt="4" custLinFactNeighborX="72662" custLinFactNeighborY="33813"/>
      <dgm:spPr/>
      <dgm:t>
        <a:bodyPr/>
        <a:lstStyle/>
        <a:p>
          <a:endParaRPr lang="zh-CN" altLang="en-US"/>
        </a:p>
      </dgm:t>
    </dgm:pt>
    <dgm:pt modelId="{7D1AEA6F-64F2-44B9-946E-DADEDD0BE02E}" type="pres">
      <dgm:prSet presAssocID="{F5E07371-9460-4615-9604-FDE66203978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68F12F4-C63F-4881-B7A5-53409765F1BF}" type="pres">
      <dgm:prSet presAssocID="{F5E07371-9460-4615-9604-FDE66203978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7E0C508-A1F3-439F-AB08-2EF8C2495A71}" type="presOf" srcId="{1B4CC901-9E4E-4CAA-B27E-4A14134CF834}" destId="{1E52227A-BA93-4041-ABF1-694F094242A9}" srcOrd="0" destOrd="0" presId="urn:microsoft.com/office/officeart/2005/8/layout/matrix1"/>
    <dgm:cxn modelId="{CDB2037C-D52C-4024-87BD-12B3C98C7159}" type="presOf" srcId="{B62DACBB-F536-49D1-80A5-97114EF015B7}" destId="{9C3F8373-2588-4235-8923-7F4C040F086D}" srcOrd="0" destOrd="0" presId="urn:microsoft.com/office/officeart/2005/8/layout/matrix1"/>
    <dgm:cxn modelId="{589EC380-6005-4405-9D5E-29EDB0DAEDF5}" type="presOf" srcId="{04ABE7A2-68FD-43B1-9B5C-0FF5788F647E}" destId="{7D1AEA6F-64F2-44B9-946E-DADEDD0BE02E}" srcOrd="1" destOrd="0" presId="urn:microsoft.com/office/officeart/2005/8/layout/matrix1"/>
    <dgm:cxn modelId="{C6A29C18-BBA5-42BD-A269-0BE46DE3EAA3}" type="presOf" srcId="{F5E07371-9460-4615-9604-FDE662039788}" destId="{16A274B3-23AA-4614-81C5-10E7FA8591B2}" srcOrd="0" destOrd="0" presId="urn:microsoft.com/office/officeart/2005/8/layout/matrix1"/>
    <dgm:cxn modelId="{B25D358B-886D-44FC-997C-6B5C79DEF000}" srcId="{94327EE6-9B56-4C5F-AE3B-BB676748543C}" destId="{1B4CC901-9E4E-4CAA-B27E-4A14134CF834}" srcOrd="0" destOrd="0" parTransId="{A75E0B61-AB99-405B-ABFB-2089BA119A87}" sibTransId="{850A414F-A9A9-4F1C-B8CC-8E0F8434E2E0}"/>
    <dgm:cxn modelId="{9CE243B8-3358-4A25-9B74-7A64EC56CA3A}" type="presOf" srcId="{D0724A50-8661-409D-8105-C0E7D6082A84}" destId="{6FF6D039-836E-4812-8BD2-A21C3D4D2D6E}" srcOrd="0" destOrd="0" presId="urn:microsoft.com/office/officeart/2005/8/layout/matrix1"/>
    <dgm:cxn modelId="{6DD6840C-DF19-4BEA-923F-7DB2D22BDF83}" type="presOf" srcId="{94327EE6-9B56-4C5F-AE3B-BB676748543C}" destId="{F68F12F4-C63F-4881-B7A5-53409765F1BF}" srcOrd="0" destOrd="0" presId="urn:microsoft.com/office/officeart/2005/8/layout/matrix1"/>
    <dgm:cxn modelId="{D7D320EE-9E07-4B60-B91E-B8F971E5CB01}" srcId="{94327EE6-9B56-4C5F-AE3B-BB676748543C}" destId="{D0724A50-8661-409D-8105-C0E7D6082A84}" srcOrd="1" destOrd="0" parTransId="{7AEC0C46-A007-4A44-9777-868B34454F0D}" sibTransId="{E0CF9E2E-3B04-49A7-8804-382BD84ECC35}"/>
    <dgm:cxn modelId="{7AD1B783-58D3-464B-B831-290227688E44}" srcId="{94327EE6-9B56-4C5F-AE3B-BB676748543C}" destId="{B62DACBB-F536-49D1-80A5-97114EF015B7}" srcOrd="2" destOrd="0" parTransId="{72C0EFA0-853A-4E81-B88C-1721224A8390}" sibTransId="{8E4D6051-216A-4BC7-8395-4586DB07D3CF}"/>
    <dgm:cxn modelId="{9EE1306E-1EEB-468D-A214-96AA1FAA1B86}" type="presOf" srcId="{1B4CC901-9E4E-4CAA-B27E-4A14134CF834}" destId="{C185F1D9-6B06-4BD8-A256-A3C4C11AB61C}" srcOrd="1" destOrd="0" presId="urn:microsoft.com/office/officeart/2005/8/layout/matrix1"/>
    <dgm:cxn modelId="{A46E5360-6040-49B6-8BDD-C937CB08E79A}" type="presOf" srcId="{D0724A50-8661-409D-8105-C0E7D6082A84}" destId="{68581723-DFA8-4C90-BB94-C42755ED82C6}" srcOrd="1" destOrd="0" presId="urn:microsoft.com/office/officeart/2005/8/layout/matrix1"/>
    <dgm:cxn modelId="{6607EDD7-B84E-42F1-B9C6-3847D07A5548}" type="presOf" srcId="{B62DACBB-F536-49D1-80A5-97114EF015B7}" destId="{4E3FB477-33E9-4E96-9CC0-9266DECD6BAC}" srcOrd="1" destOrd="0" presId="urn:microsoft.com/office/officeart/2005/8/layout/matrix1"/>
    <dgm:cxn modelId="{9D1C0068-B2F1-488A-9030-0A731A937933}" srcId="{94327EE6-9B56-4C5F-AE3B-BB676748543C}" destId="{04ABE7A2-68FD-43B1-9B5C-0FF5788F647E}" srcOrd="3" destOrd="0" parTransId="{73DA2DCA-D696-44FC-9E4A-17ACD1F1DD67}" sibTransId="{1627E2FB-9A83-4678-B9C0-8EF07539D873}"/>
    <dgm:cxn modelId="{663427E0-50D0-4D6A-9E42-23934F1427E5}" srcId="{F5E07371-9460-4615-9604-FDE662039788}" destId="{94327EE6-9B56-4C5F-AE3B-BB676748543C}" srcOrd="0" destOrd="0" parTransId="{51583E60-1604-4B20-8B78-EF0372DD1E8D}" sibTransId="{4F4CC217-671C-41CA-B381-A65ED92107B4}"/>
    <dgm:cxn modelId="{B7CE2B15-2864-46FD-BF22-D46AE343FFC2}" type="presOf" srcId="{04ABE7A2-68FD-43B1-9B5C-0FF5788F647E}" destId="{9B41E2B2-81EC-454D-9D26-32444B403869}" srcOrd="0" destOrd="0" presId="urn:microsoft.com/office/officeart/2005/8/layout/matrix1"/>
    <dgm:cxn modelId="{EBA373CB-765D-4EC8-8723-7B2AF4D17210}" type="presParOf" srcId="{16A274B3-23AA-4614-81C5-10E7FA8591B2}" destId="{51A08CF5-B5AB-40AD-A2A4-1EBE5F3D82EB}" srcOrd="0" destOrd="0" presId="urn:microsoft.com/office/officeart/2005/8/layout/matrix1"/>
    <dgm:cxn modelId="{3C482299-CF9D-4723-B4D1-362BD5BBCA4C}" type="presParOf" srcId="{51A08CF5-B5AB-40AD-A2A4-1EBE5F3D82EB}" destId="{1E52227A-BA93-4041-ABF1-694F094242A9}" srcOrd="0" destOrd="0" presId="urn:microsoft.com/office/officeart/2005/8/layout/matrix1"/>
    <dgm:cxn modelId="{29B59107-59FF-4CF8-8C11-2275BF8CE5DB}" type="presParOf" srcId="{51A08CF5-B5AB-40AD-A2A4-1EBE5F3D82EB}" destId="{C185F1D9-6B06-4BD8-A256-A3C4C11AB61C}" srcOrd="1" destOrd="0" presId="urn:microsoft.com/office/officeart/2005/8/layout/matrix1"/>
    <dgm:cxn modelId="{1E24A96F-0E72-4514-97A8-D87E8AF4F9C6}" type="presParOf" srcId="{51A08CF5-B5AB-40AD-A2A4-1EBE5F3D82EB}" destId="{6FF6D039-836E-4812-8BD2-A21C3D4D2D6E}" srcOrd="2" destOrd="0" presId="urn:microsoft.com/office/officeart/2005/8/layout/matrix1"/>
    <dgm:cxn modelId="{331CB3BC-6E74-4D49-A01A-31BD169A20DD}" type="presParOf" srcId="{51A08CF5-B5AB-40AD-A2A4-1EBE5F3D82EB}" destId="{68581723-DFA8-4C90-BB94-C42755ED82C6}" srcOrd="3" destOrd="0" presId="urn:microsoft.com/office/officeart/2005/8/layout/matrix1"/>
    <dgm:cxn modelId="{2980C44A-41F6-4763-9263-C7C8F4FE1461}" type="presParOf" srcId="{51A08CF5-B5AB-40AD-A2A4-1EBE5F3D82EB}" destId="{9C3F8373-2588-4235-8923-7F4C040F086D}" srcOrd="4" destOrd="0" presId="urn:microsoft.com/office/officeart/2005/8/layout/matrix1"/>
    <dgm:cxn modelId="{076017F8-D706-4B61-B3B8-D8C47EDBB411}" type="presParOf" srcId="{51A08CF5-B5AB-40AD-A2A4-1EBE5F3D82EB}" destId="{4E3FB477-33E9-4E96-9CC0-9266DECD6BAC}" srcOrd="5" destOrd="0" presId="urn:microsoft.com/office/officeart/2005/8/layout/matrix1"/>
    <dgm:cxn modelId="{BCB5C059-13AF-4D49-932A-9C4AC6025FE0}" type="presParOf" srcId="{51A08CF5-B5AB-40AD-A2A4-1EBE5F3D82EB}" destId="{9B41E2B2-81EC-454D-9D26-32444B403869}" srcOrd="6" destOrd="0" presId="urn:microsoft.com/office/officeart/2005/8/layout/matrix1"/>
    <dgm:cxn modelId="{5D488993-2F2F-4599-A513-6DBC5139E516}" type="presParOf" srcId="{51A08CF5-B5AB-40AD-A2A4-1EBE5F3D82EB}" destId="{7D1AEA6F-64F2-44B9-946E-DADEDD0BE02E}" srcOrd="7" destOrd="0" presId="urn:microsoft.com/office/officeart/2005/8/layout/matrix1"/>
    <dgm:cxn modelId="{89F6249B-39A5-4CA7-A409-3F8BB2BE3DB5}" type="presParOf" srcId="{16A274B3-23AA-4614-81C5-10E7FA8591B2}" destId="{F68F12F4-C63F-4881-B7A5-53409765F1BF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D2613A-E31C-4999-99CB-88BA557740ED}" type="doc">
      <dgm:prSet loTypeId="urn:microsoft.com/office/officeart/2005/8/layout/hierarchy3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zh-CN" altLang="en-US"/>
        </a:p>
      </dgm:t>
    </dgm:pt>
    <dgm:pt modelId="{CB044A09-E907-4541-B780-B09A278EED97}">
      <dgm:prSet phldrT="[文本]" custT="1"/>
      <dgm:spPr/>
      <dgm:t>
        <a:bodyPr/>
        <a:lstStyle/>
        <a:p>
          <a:r>
            <a:rPr lang="zh-CN" altLang="en-US" sz="1500" b="1" dirty="0" smtClean="0">
              <a:latin typeface="+mj-ea"/>
              <a:ea typeface="+mj-ea"/>
            </a:rPr>
            <a:t>主号</a:t>
          </a:r>
          <a:endParaRPr lang="en-US" altLang="zh-CN" sz="1500" b="1" dirty="0" smtClean="0">
            <a:latin typeface="+mj-ea"/>
            <a:ea typeface="+mj-ea"/>
          </a:endParaRPr>
        </a:p>
        <a:p>
          <a:r>
            <a:rPr lang="zh-CN" altLang="en-US" sz="1500" dirty="0" smtClean="0">
              <a:latin typeface="+mj-ea"/>
              <a:ea typeface="+mj-ea"/>
            </a:rPr>
            <a:t>（公司官方微博）</a:t>
          </a:r>
          <a:endParaRPr lang="zh-CN" altLang="en-US" sz="1500" dirty="0">
            <a:latin typeface="+mj-ea"/>
            <a:ea typeface="+mj-ea"/>
          </a:endParaRPr>
        </a:p>
      </dgm:t>
    </dgm:pt>
    <dgm:pt modelId="{930D9EF0-B0C0-4254-90DA-CA181166B843}" type="parTrans" cxnId="{E338C508-0C31-4D5D-AC0E-F171191DC2B6}">
      <dgm:prSet/>
      <dgm:spPr/>
      <dgm:t>
        <a:bodyPr/>
        <a:lstStyle/>
        <a:p>
          <a:endParaRPr lang="zh-CN" altLang="en-US" sz="1500">
            <a:latin typeface="+mj-ea"/>
            <a:ea typeface="+mj-ea"/>
          </a:endParaRPr>
        </a:p>
      </dgm:t>
    </dgm:pt>
    <dgm:pt modelId="{83C9EB34-B8B7-4139-AD00-AEADFD394BB6}" type="sibTrans" cxnId="{E338C508-0C31-4D5D-AC0E-F171191DC2B6}">
      <dgm:prSet/>
      <dgm:spPr/>
      <dgm:t>
        <a:bodyPr/>
        <a:lstStyle/>
        <a:p>
          <a:endParaRPr lang="zh-CN" altLang="en-US" sz="1500">
            <a:latin typeface="+mj-ea"/>
            <a:ea typeface="+mj-ea"/>
          </a:endParaRPr>
        </a:p>
      </dgm:t>
    </dgm:pt>
    <dgm:pt modelId="{C903030A-06DA-44E3-9266-FC13A73FF97B}">
      <dgm:prSet phldrT="[文本]" custT="1"/>
      <dgm:spPr/>
      <dgm:t>
        <a:bodyPr/>
        <a:lstStyle/>
        <a:p>
          <a:r>
            <a:rPr lang="zh-CN" altLang="en-US" sz="1500" b="1" dirty="0" smtClean="0">
              <a:latin typeface="+mj-ea"/>
              <a:ea typeface="+mj-ea"/>
            </a:rPr>
            <a:t>小号</a:t>
          </a:r>
          <a:endParaRPr lang="en-US" altLang="zh-CN" sz="1500" b="1" dirty="0" smtClean="0">
            <a:latin typeface="+mj-ea"/>
            <a:ea typeface="+mj-ea"/>
          </a:endParaRPr>
        </a:p>
        <a:p>
          <a:r>
            <a:rPr lang="zh-CN" altLang="en-US" sz="1500" dirty="0" smtClean="0">
              <a:latin typeface="+mj-ea"/>
              <a:ea typeface="+mj-ea"/>
            </a:rPr>
            <a:t>（部门微博）</a:t>
          </a:r>
          <a:endParaRPr lang="zh-CN" altLang="en-US" sz="1500" dirty="0">
            <a:latin typeface="+mj-ea"/>
            <a:ea typeface="+mj-ea"/>
          </a:endParaRPr>
        </a:p>
      </dgm:t>
    </dgm:pt>
    <dgm:pt modelId="{13D029F5-5C32-457D-A49B-517D2B38AD11}" type="parTrans" cxnId="{7FB89D52-4F7B-4626-A30D-9C3AB73EFD66}">
      <dgm:prSet/>
      <dgm:spPr/>
      <dgm:t>
        <a:bodyPr/>
        <a:lstStyle/>
        <a:p>
          <a:endParaRPr lang="zh-CN" altLang="en-US" sz="1500">
            <a:latin typeface="+mj-ea"/>
            <a:ea typeface="+mj-ea"/>
          </a:endParaRPr>
        </a:p>
      </dgm:t>
    </dgm:pt>
    <dgm:pt modelId="{3048B754-C907-4E69-9157-F8BC1777EA5C}" type="sibTrans" cxnId="{7FB89D52-4F7B-4626-A30D-9C3AB73EFD66}">
      <dgm:prSet/>
      <dgm:spPr/>
      <dgm:t>
        <a:bodyPr/>
        <a:lstStyle/>
        <a:p>
          <a:endParaRPr lang="zh-CN" altLang="en-US" sz="1500">
            <a:latin typeface="+mj-ea"/>
            <a:ea typeface="+mj-ea"/>
          </a:endParaRPr>
        </a:p>
      </dgm:t>
    </dgm:pt>
    <dgm:pt modelId="{E2A3FB09-6040-4363-B66C-B9320C7C86D7}">
      <dgm:prSet phldrT="[文本]" custT="1"/>
      <dgm:spPr/>
      <dgm:t>
        <a:bodyPr/>
        <a:lstStyle/>
        <a:p>
          <a:r>
            <a:rPr lang="zh-CN" altLang="en-US" sz="1500" b="1" dirty="0" smtClean="0">
              <a:latin typeface="+mj-ea"/>
              <a:ea typeface="+mj-ea"/>
            </a:rPr>
            <a:t>小号</a:t>
          </a:r>
          <a:endParaRPr lang="en-US" altLang="zh-CN" sz="1500" b="1" dirty="0" smtClean="0">
            <a:latin typeface="+mj-ea"/>
            <a:ea typeface="+mj-ea"/>
          </a:endParaRPr>
        </a:p>
        <a:p>
          <a:r>
            <a:rPr lang="zh-CN" altLang="en-US" sz="1500" dirty="0" smtClean="0">
              <a:latin typeface="+mj-ea"/>
              <a:ea typeface="+mj-ea"/>
            </a:rPr>
            <a:t>（员工微博）</a:t>
          </a:r>
          <a:endParaRPr lang="zh-CN" altLang="en-US" sz="1500" dirty="0">
            <a:latin typeface="+mj-ea"/>
            <a:ea typeface="+mj-ea"/>
          </a:endParaRPr>
        </a:p>
      </dgm:t>
    </dgm:pt>
    <dgm:pt modelId="{90D32F81-FFCC-49D4-B7CE-66A01A9631A2}" type="parTrans" cxnId="{7B5FDC03-65F5-435B-843F-EAEC6092EDC0}">
      <dgm:prSet/>
      <dgm:spPr/>
      <dgm:t>
        <a:bodyPr/>
        <a:lstStyle/>
        <a:p>
          <a:endParaRPr lang="zh-CN" altLang="en-US" sz="1500">
            <a:latin typeface="+mj-ea"/>
            <a:ea typeface="+mj-ea"/>
          </a:endParaRPr>
        </a:p>
      </dgm:t>
    </dgm:pt>
    <dgm:pt modelId="{DFD42D40-4B1E-4A1F-8CC6-B96F5DC287A3}" type="sibTrans" cxnId="{7B5FDC03-65F5-435B-843F-EAEC6092EDC0}">
      <dgm:prSet/>
      <dgm:spPr/>
      <dgm:t>
        <a:bodyPr/>
        <a:lstStyle/>
        <a:p>
          <a:endParaRPr lang="zh-CN" altLang="en-US" sz="1500">
            <a:latin typeface="+mj-ea"/>
            <a:ea typeface="+mj-ea"/>
          </a:endParaRPr>
        </a:p>
      </dgm:t>
    </dgm:pt>
    <dgm:pt modelId="{ED11355D-07C5-4E45-9F7E-77E61BF39D69}" type="pres">
      <dgm:prSet presAssocID="{2CD2613A-E31C-4999-99CB-88BA557740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0B428335-0932-4817-BEA3-B00D5F272D43}" type="pres">
      <dgm:prSet presAssocID="{CB044A09-E907-4541-B780-B09A278EED97}" presName="root" presStyleCnt="0"/>
      <dgm:spPr/>
    </dgm:pt>
    <dgm:pt modelId="{A839B08F-12A9-433E-9343-F1FF5495340A}" type="pres">
      <dgm:prSet presAssocID="{CB044A09-E907-4541-B780-B09A278EED97}" presName="rootComposite" presStyleCnt="0"/>
      <dgm:spPr/>
    </dgm:pt>
    <dgm:pt modelId="{88655448-C4F7-4FBE-B2C8-46FC94D72897}" type="pres">
      <dgm:prSet presAssocID="{CB044A09-E907-4541-B780-B09A278EED97}" presName="rootText" presStyleLbl="node1" presStyleIdx="0" presStyleCnt="1"/>
      <dgm:spPr/>
      <dgm:t>
        <a:bodyPr/>
        <a:lstStyle/>
        <a:p>
          <a:endParaRPr lang="zh-CN" altLang="en-US"/>
        </a:p>
      </dgm:t>
    </dgm:pt>
    <dgm:pt modelId="{AD68F14A-F4A8-40D5-9442-2AF115EA45B6}" type="pres">
      <dgm:prSet presAssocID="{CB044A09-E907-4541-B780-B09A278EED97}" presName="rootConnector" presStyleLbl="node1" presStyleIdx="0" presStyleCnt="1"/>
      <dgm:spPr/>
      <dgm:t>
        <a:bodyPr/>
        <a:lstStyle/>
        <a:p>
          <a:endParaRPr lang="zh-CN" altLang="en-US"/>
        </a:p>
      </dgm:t>
    </dgm:pt>
    <dgm:pt modelId="{C8D6E232-E64C-4504-943A-74F528123AB2}" type="pres">
      <dgm:prSet presAssocID="{CB044A09-E907-4541-B780-B09A278EED97}" presName="childShape" presStyleCnt="0"/>
      <dgm:spPr/>
    </dgm:pt>
    <dgm:pt modelId="{604DCAE9-626B-4C49-841C-96F6BBB4F485}" type="pres">
      <dgm:prSet presAssocID="{13D029F5-5C32-457D-A49B-517D2B38AD11}" presName="Name13" presStyleLbl="parChTrans1D2" presStyleIdx="0" presStyleCnt="2"/>
      <dgm:spPr/>
      <dgm:t>
        <a:bodyPr/>
        <a:lstStyle/>
        <a:p>
          <a:endParaRPr lang="zh-CN" altLang="en-US"/>
        </a:p>
      </dgm:t>
    </dgm:pt>
    <dgm:pt modelId="{2D60D61D-4EA4-4950-918F-5FB84FBD1B87}" type="pres">
      <dgm:prSet presAssocID="{C903030A-06DA-44E3-9266-FC13A73FF97B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EBC2145-6038-41D4-A8E2-5104618A6A33}" type="pres">
      <dgm:prSet presAssocID="{90D32F81-FFCC-49D4-B7CE-66A01A9631A2}" presName="Name13" presStyleLbl="parChTrans1D2" presStyleIdx="1" presStyleCnt="2"/>
      <dgm:spPr/>
      <dgm:t>
        <a:bodyPr/>
        <a:lstStyle/>
        <a:p>
          <a:endParaRPr lang="zh-CN" altLang="en-US"/>
        </a:p>
      </dgm:t>
    </dgm:pt>
    <dgm:pt modelId="{057589E8-5226-4A60-A2DA-B383FA6C04CF}" type="pres">
      <dgm:prSet presAssocID="{E2A3FB09-6040-4363-B66C-B9320C7C86D7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FB89D52-4F7B-4626-A30D-9C3AB73EFD66}" srcId="{CB044A09-E907-4541-B780-B09A278EED97}" destId="{C903030A-06DA-44E3-9266-FC13A73FF97B}" srcOrd="0" destOrd="0" parTransId="{13D029F5-5C32-457D-A49B-517D2B38AD11}" sibTransId="{3048B754-C907-4E69-9157-F8BC1777EA5C}"/>
    <dgm:cxn modelId="{1F6C1067-5E7F-429A-9255-E4D06D4A3D84}" type="presOf" srcId="{E2A3FB09-6040-4363-B66C-B9320C7C86D7}" destId="{057589E8-5226-4A60-A2DA-B383FA6C04CF}" srcOrd="0" destOrd="0" presId="urn:microsoft.com/office/officeart/2005/8/layout/hierarchy3"/>
    <dgm:cxn modelId="{A40AF821-6224-4453-B017-F610CE35EB1E}" type="presOf" srcId="{13D029F5-5C32-457D-A49B-517D2B38AD11}" destId="{604DCAE9-626B-4C49-841C-96F6BBB4F485}" srcOrd="0" destOrd="0" presId="urn:microsoft.com/office/officeart/2005/8/layout/hierarchy3"/>
    <dgm:cxn modelId="{7B5FDC03-65F5-435B-843F-EAEC6092EDC0}" srcId="{CB044A09-E907-4541-B780-B09A278EED97}" destId="{E2A3FB09-6040-4363-B66C-B9320C7C86D7}" srcOrd="1" destOrd="0" parTransId="{90D32F81-FFCC-49D4-B7CE-66A01A9631A2}" sibTransId="{DFD42D40-4B1E-4A1F-8CC6-B96F5DC287A3}"/>
    <dgm:cxn modelId="{E338C508-0C31-4D5D-AC0E-F171191DC2B6}" srcId="{2CD2613A-E31C-4999-99CB-88BA557740ED}" destId="{CB044A09-E907-4541-B780-B09A278EED97}" srcOrd="0" destOrd="0" parTransId="{930D9EF0-B0C0-4254-90DA-CA181166B843}" sibTransId="{83C9EB34-B8B7-4139-AD00-AEADFD394BB6}"/>
    <dgm:cxn modelId="{89A585B1-45A5-45A9-B48B-E4903F458385}" type="presOf" srcId="{90D32F81-FFCC-49D4-B7CE-66A01A9631A2}" destId="{4EBC2145-6038-41D4-A8E2-5104618A6A33}" srcOrd="0" destOrd="0" presId="urn:microsoft.com/office/officeart/2005/8/layout/hierarchy3"/>
    <dgm:cxn modelId="{0A657F56-76A1-4FBC-AF94-F8CD07A061DE}" type="presOf" srcId="{C903030A-06DA-44E3-9266-FC13A73FF97B}" destId="{2D60D61D-4EA4-4950-918F-5FB84FBD1B87}" srcOrd="0" destOrd="0" presId="urn:microsoft.com/office/officeart/2005/8/layout/hierarchy3"/>
    <dgm:cxn modelId="{AA1960CC-627F-4ABF-A714-337552653F4E}" type="presOf" srcId="{2CD2613A-E31C-4999-99CB-88BA557740ED}" destId="{ED11355D-07C5-4E45-9F7E-77E61BF39D69}" srcOrd="0" destOrd="0" presId="urn:microsoft.com/office/officeart/2005/8/layout/hierarchy3"/>
    <dgm:cxn modelId="{F4EDB6FC-205B-438E-BA72-EEBD5B8A8C68}" type="presOf" srcId="{CB044A09-E907-4541-B780-B09A278EED97}" destId="{AD68F14A-F4A8-40D5-9442-2AF115EA45B6}" srcOrd="1" destOrd="0" presId="urn:microsoft.com/office/officeart/2005/8/layout/hierarchy3"/>
    <dgm:cxn modelId="{EA6A2BA5-40BF-457E-B7D6-42A0A5C5CF91}" type="presOf" srcId="{CB044A09-E907-4541-B780-B09A278EED97}" destId="{88655448-C4F7-4FBE-B2C8-46FC94D72897}" srcOrd="0" destOrd="0" presId="urn:microsoft.com/office/officeart/2005/8/layout/hierarchy3"/>
    <dgm:cxn modelId="{AF36CD86-4EC1-484A-A64A-CAA38ABFA322}" type="presParOf" srcId="{ED11355D-07C5-4E45-9F7E-77E61BF39D69}" destId="{0B428335-0932-4817-BEA3-B00D5F272D43}" srcOrd="0" destOrd="0" presId="urn:microsoft.com/office/officeart/2005/8/layout/hierarchy3"/>
    <dgm:cxn modelId="{2AFDEEB4-29FF-4B82-A50D-0FBA2B8F3259}" type="presParOf" srcId="{0B428335-0932-4817-BEA3-B00D5F272D43}" destId="{A839B08F-12A9-433E-9343-F1FF5495340A}" srcOrd="0" destOrd="0" presId="urn:microsoft.com/office/officeart/2005/8/layout/hierarchy3"/>
    <dgm:cxn modelId="{1FC08EE9-5D55-4163-8B56-77DF0CA33AE4}" type="presParOf" srcId="{A839B08F-12A9-433E-9343-F1FF5495340A}" destId="{88655448-C4F7-4FBE-B2C8-46FC94D72897}" srcOrd="0" destOrd="0" presId="urn:microsoft.com/office/officeart/2005/8/layout/hierarchy3"/>
    <dgm:cxn modelId="{5901F2D0-AA7F-42A7-87B0-406AD159CD78}" type="presParOf" srcId="{A839B08F-12A9-433E-9343-F1FF5495340A}" destId="{AD68F14A-F4A8-40D5-9442-2AF115EA45B6}" srcOrd="1" destOrd="0" presId="urn:microsoft.com/office/officeart/2005/8/layout/hierarchy3"/>
    <dgm:cxn modelId="{530D26AF-0304-4973-8BCD-F83F1CEA2285}" type="presParOf" srcId="{0B428335-0932-4817-BEA3-B00D5F272D43}" destId="{C8D6E232-E64C-4504-943A-74F528123AB2}" srcOrd="1" destOrd="0" presId="urn:microsoft.com/office/officeart/2005/8/layout/hierarchy3"/>
    <dgm:cxn modelId="{75524FCE-618E-40E5-8A83-2A49AE89CE4F}" type="presParOf" srcId="{C8D6E232-E64C-4504-943A-74F528123AB2}" destId="{604DCAE9-626B-4C49-841C-96F6BBB4F485}" srcOrd="0" destOrd="0" presId="urn:microsoft.com/office/officeart/2005/8/layout/hierarchy3"/>
    <dgm:cxn modelId="{35C84108-281B-4199-995E-2B3BEB6AA4D0}" type="presParOf" srcId="{C8D6E232-E64C-4504-943A-74F528123AB2}" destId="{2D60D61D-4EA4-4950-918F-5FB84FBD1B87}" srcOrd="1" destOrd="0" presId="urn:microsoft.com/office/officeart/2005/8/layout/hierarchy3"/>
    <dgm:cxn modelId="{15C8BE6F-C39E-4228-9715-C8AC7AC69DE4}" type="presParOf" srcId="{C8D6E232-E64C-4504-943A-74F528123AB2}" destId="{4EBC2145-6038-41D4-A8E2-5104618A6A33}" srcOrd="2" destOrd="0" presId="urn:microsoft.com/office/officeart/2005/8/layout/hierarchy3"/>
    <dgm:cxn modelId="{4C774F08-E1E3-4190-9442-14C80AA03CF6}" type="presParOf" srcId="{C8D6E232-E64C-4504-943A-74F528123AB2}" destId="{057589E8-5226-4A60-A2DA-B383FA6C04CF}" srcOrd="3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0B4CCB-3899-49EF-96AA-E15BB0C029CE}" type="doc">
      <dgm:prSet loTypeId="urn:microsoft.com/office/officeart/2005/8/layout/pyramid1" loCatId="pyramid" qsTypeId="urn:microsoft.com/office/officeart/2005/8/quickstyle/simple4" qsCatId="simple" csTypeId="urn:microsoft.com/office/officeart/2005/8/colors/accent6_2" csCatId="accent6" phldr="1"/>
      <dgm:spPr/>
    </dgm:pt>
    <dgm:pt modelId="{2D08E5E3-2C4A-4FAA-AB67-D89A3816A300}">
      <dgm:prSet phldrT="[文本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altLang="zh-CN" sz="1500" dirty="0" smtClean="0">
            <a:solidFill>
              <a:schemeClr val="bg1"/>
            </a:solidFill>
            <a:latin typeface="+mj-ea"/>
            <a:ea typeface="+mj-ea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CN" altLang="en-US" sz="2000" dirty="0" smtClean="0">
              <a:solidFill>
                <a:schemeClr val="bg1"/>
              </a:solidFill>
              <a:latin typeface="+mj-ea"/>
              <a:ea typeface="+mj-ea"/>
            </a:rPr>
            <a:t>高管人士</a:t>
          </a:r>
          <a:endParaRPr lang="en-US" altLang="zh-CN" sz="2000" dirty="0" smtClean="0">
            <a:solidFill>
              <a:schemeClr val="bg1"/>
            </a:solidFill>
            <a:latin typeface="+mj-ea"/>
            <a:ea typeface="+mj-ea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CN" altLang="en-US" sz="2000" dirty="0" smtClean="0">
              <a:solidFill>
                <a:schemeClr val="bg1"/>
              </a:solidFill>
              <a:latin typeface="+mj-ea"/>
              <a:ea typeface="+mj-ea"/>
            </a:rPr>
            <a:t>加</a:t>
          </a:r>
          <a:r>
            <a:rPr lang="en-US" altLang="en-US" sz="2000" dirty="0" smtClean="0">
              <a:solidFill>
                <a:schemeClr val="bg1"/>
              </a:solidFill>
              <a:latin typeface="+mj-ea"/>
              <a:ea typeface="+mj-ea"/>
            </a:rPr>
            <a:t>V</a:t>
          </a:r>
          <a:endParaRPr lang="zh-CN" altLang="en-US" sz="2000" dirty="0">
            <a:solidFill>
              <a:schemeClr val="bg1"/>
            </a:solidFill>
            <a:latin typeface="+mj-ea"/>
            <a:ea typeface="+mj-ea"/>
          </a:endParaRPr>
        </a:p>
      </dgm:t>
    </dgm:pt>
    <dgm:pt modelId="{B8C7B216-A7D6-4DA5-819D-E30D14D41B8F}" type="parTrans" cxnId="{F12C5836-A4D3-4B76-9260-DBF7A7711D25}">
      <dgm:prSet/>
      <dgm:spPr/>
      <dgm:t>
        <a:bodyPr/>
        <a:lstStyle/>
        <a:p>
          <a:endParaRPr lang="zh-CN" altLang="en-US" sz="1500">
            <a:solidFill>
              <a:schemeClr val="bg1"/>
            </a:solidFill>
            <a:latin typeface="+mj-ea"/>
            <a:ea typeface="+mj-ea"/>
          </a:endParaRPr>
        </a:p>
      </dgm:t>
    </dgm:pt>
    <dgm:pt modelId="{F6260DE2-C2F1-4590-B888-DDECB72DA19E}" type="sibTrans" cxnId="{F12C5836-A4D3-4B76-9260-DBF7A7711D25}">
      <dgm:prSet/>
      <dgm:spPr/>
      <dgm:t>
        <a:bodyPr/>
        <a:lstStyle/>
        <a:p>
          <a:endParaRPr lang="zh-CN" altLang="en-US" sz="1500">
            <a:solidFill>
              <a:schemeClr val="bg1"/>
            </a:solidFill>
            <a:latin typeface="+mj-ea"/>
            <a:ea typeface="+mj-ea"/>
          </a:endParaRPr>
        </a:p>
      </dgm:t>
    </dgm:pt>
    <dgm:pt modelId="{F84C2B29-F82A-4ADB-A180-D017049B6CAD}">
      <dgm:prSet phldrT="[文本]" custT="1"/>
      <dgm:spPr/>
      <dgm:t>
        <a:bodyPr/>
        <a:lstStyle/>
        <a:p>
          <a:r>
            <a:rPr lang="zh-CN" altLang="en-US" sz="3000" dirty="0" smtClean="0">
              <a:solidFill>
                <a:schemeClr val="bg1"/>
              </a:solidFill>
              <a:latin typeface="+mj-ea"/>
              <a:ea typeface="+mj-ea"/>
            </a:rPr>
            <a:t>部门中层</a:t>
          </a:r>
          <a:endParaRPr lang="zh-CN" altLang="en-US" sz="3000" dirty="0">
            <a:solidFill>
              <a:schemeClr val="bg1"/>
            </a:solidFill>
            <a:latin typeface="+mj-ea"/>
            <a:ea typeface="+mj-ea"/>
          </a:endParaRPr>
        </a:p>
      </dgm:t>
    </dgm:pt>
    <dgm:pt modelId="{C8C73551-83C0-4D79-9B72-486C49E216F4}" type="parTrans" cxnId="{8A0C573F-013B-47E7-876F-816C5F009C75}">
      <dgm:prSet/>
      <dgm:spPr/>
      <dgm:t>
        <a:bodyPr/>
        <a:lstStyle/>
        <a:p>
          <a:endParaRPr lang="zh-CN" altLang="en-US" sz="1500">
            <a:solidFill>
              <a:schemeClr val="bg1"/>
            </a:solidFill>
            <a:latin typeface="+mj-ea"/>
            <a:ea typeface="+mj-ea"/>
          </a:endParaRPr>
        </a:p>
      </dgm:t>
    </dgm:pt>
    <dgm:pt modelId="{240F0EAD-4088-464C-9EE5-04C2216EFC7C}" type="sibTrans" cxnId="{8A0C573F-013B-47E7-876F-816C5F009C75}">
      <dgm:prSet/>
      <dgm:spPr/>
      <dgm:t>
        <a:bodyPr/>
        <a:lstStyle/>
        <a:p>
          <a:endParaRPr lang="zh-CN" altLang="en-US" sz="1500">
            <a:solidFill>
              <a:schemeClr val="bg1"/>
            </a:solidFill>
            <a:latin typeface="+mj-ea"/>
            <a:ea typeface="+mj-ea"/>
          </a:endParaRPr>
        </a:p>
      </dgm:t>
    </dgm:pt>
    <dgm:pt modelId="{9AC726EE-4334-4A74-91D4-8ACDA89C61C5}">
      <dgm:prSet phldrT="[文本]" custT="1"/>
      <dgm:spPr/>
      <dgm:t>
        <a:bodyPr/>
        <a:lstStyle/>
        <a:p>
          <a:r>
            <a:rPr lang="zh-CN" altLang="en-US" sz="3000" dirty="0" smtClean="0">
              <a:solidFill>
                <a:schemeClr val="bg1"/>
              </a:solidFill>
              <a:latin typeface="+mj-ea"/>
              <a:ea typeface="+mj-ea"/>
            </a:rPr>
            <a:t>普通员工</a:t>
          </a:r>
          <a:endParaRPr lang="zh-CN" altLang="en-US" sz="3000" dirty="0">
            <a:solidFill>
              <a:schemeClr val="bg1"/>
            </a:solidFill>
            <a:latin typeface="+mj-ea"/>
            <a:ea typeface="+mj-ea"/>
          </a:endParaRPr>
        </a:p>
      </dgm:t>
    </dgm:pt>
    <dgm:pt modelId="{8C205686-A274-4544-82D6-43EAA06D23DF}" type="parTrans" cxnId="{C3BAA84C-71CA-4FDA-A6EB-8BFA62424C8E}">
      <dgm:prSet/>
      <dgm:spPr/>
      <dgm:t>
        <a:bodyPr/>
        <a:lstStyle/>
        <a:p>
          <a:endParaRPr lang="zh-CN" altLang="en-US" sz="1500">
            <a:solidFill>
              <a:schemeClr val="bg1"/>
            </a:solidFill>
            <a:latin typeface="+mj-ea"/>
            <a:ea typeface="+mj-ea"/>
          </a:endParaRPr>
        </a:p>
      </dgm:t>
    </dgm:pt>
    <dgm:pt modelId="{6EC23D38-8F0C-4257-93D7-AC1F41A6DE54}" type="sibTrans" cxnId="{C3BAA84C-71CA-4FDA-A6EB-8BFA62424C8E}">
      <dgm:prSet/>
      <dgm:spPr/>
      <dgm:t>
        <a:bodyPr/>
        <a:lstStyle/>
        <a:p>
          <a:endParaRPr lang="zh-CN" altLang="en-US" sz="1500">
            <a:solidFill>
              <a:schemeClr val="bg1"/>
            </a:solidFill>
            <a:latin typeface="+mj-ea"/>
            <a:ea typeface="+mj-ea"/>
          </a:endParaRPr>
        </a:p>
      </dgm:t>
    </dgm:pt>
    <dgm:pt modelId="{D42BBC08-0FF7-48A6-95F7-3D583FD4C351}" type="pres">
      <dgm:prSet presAssocID="{ED0B4CCB-3899-49EF-96AA-E15BB0C029CE}" presName="Name0" presStyleCnt="0">
        <dgm:presLayoutVars>
          <dgm:dir/>
          <dgm:animLvl val="lvl"/>
          <dgm:resizeHandles val="exact"/>
        </dgm:presLayoutVars>
      </dgm:prSet>
      <dgm:spPr/>
    </dgm:pt>
    <dgm:pt modelId="{A9D13FD2-69D1-4A8A-A80B-5B9D92F0E9E2}" type="pres">
      <dgm:prSet presAssocID="{2D08E5E3-2C4A-4FAA-AB67-D89A3816A300}" presName="Name8" presStyleCnt="0"/>
      <dgm:spPr/>
    </dgm:pt>
    <dgm:pt modelId="{FC2B475B-A9FE-421B-8018-C2303E15A6FB}" type="pres">
      <dgm:prSet presAssocID="{2D08E5E3-2C4A-4FAA-AB67-D89A3816A300}" presName="level" presStyleLbl="node1" presStyleIdx="0" presStyleCnt="3" custScaleX="99107" custScaleY="25168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2A317BA-EA84-47FB-A9EC-6CC170ADE63C}" type="pres">
      <dgm:prSet presAssocID="{2D08E5E3-2C4A-4FAA-AB67-D89A3816A3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778F3E-E800-4374-A73A-5A51C50E39CA}" type="pres">
      <dgm:prSet presAssocID="{F84C2B29-F82A-4ADB-A180-D017049B6CAD}" presName="Name8" presStyleCnt="0"/>
      <dgm:spPr/>
    </dgm:pt>
    <dgm:pt modelId="{D0710835-B66F-4FDE-869A-1E0F5ED2AF62}" type="pres">
      <dgm:prSet presAssocID="{F84C2B29-F82A-4ADB-A180-D017049B6CA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348DB3-BD5D-43B7-83B8-2387CF48BB92}" type="pres">
      <dgm:prSet presAssocID="{F84C2B29-F82A-4ADB-A180-D017049B6C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84A77B-7D3A-4A7E-B518-C012B1508E1B}" type="pres">
      <dgm:prSet presAssocID="{9AC726EE-4334-4A74-91D4-8ACDA89C61C5}" presName="Name8" presStyleCnt="0"/>
      <dgm:spPr/>
    </dgm:pt>
    <dgm:pt modelId="{F95E4FB1-EB12-423A-9932-EC6F51D26672}" type="pres">
      <dgm:prSet presAssocID="{9AC726EE-4334-4A74-91D4-8ACDA89C61C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7F7565F-4AF8-4E3B-BC88-F888358DC4E0}" type="pres">
      <dgm:prSet presAssocID="{9AC726EE-4334-4A74-91D4-8ACDA89C61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3567168-518E-481B-BCD8-9453BB6D1153}" type="presOf" srcId="{9AC726EE-4334-4A74-91D4-8ACDA89C61C5}" destId="{F95E4FB1-EB12-423A-9932-EC6F51D26672}" srcOrd="0" destOrd="0" presId="urn:microsoft.com/office/officeart/2005/8/layout/pyramid1"/>
    <dgm:cxn modelId="{A0A7FC04-72B5-41C8-B9C8-D0945420AF14}" type="presOf" srcId="{2D08E5E3-2C4A-4FAA-AB67-D89A3816A300}" destId="{FC2B475B-A9FE-421B-8018-C2303E15A6FB}" srcOrd="0" destOrd="0" presId="urn:microsoft.com/office/officeart/2005/8/layout/pyramid1"/>
    <dgm:cxn modelId="{2BDDE200-BD86-4A38-B200-6730CFFA1512}" type="presOf" srcId="{ED0B4CCB-3899-49EF-96AA-E15BB0C029CE}" destId="{D42BBC08-0FF7-48A6-95F7-3D583FD4C351}" srcOrd="0" destOrd="0" presId="urn:microsoft.com/office/officeart/2005/8/layout/pyramid1"/>
    <dgm:cxn modelId="{5AA6C269-89D6-463C-9272-8B9FB8268E3B}" type="presOf" srcId="{9AC726EE-4334-4A74-91D4-8ACDA89C61C5}" destId="{07F7565F-4AF8-4E3B-BC88-F888358DC4E0}" srcOrd="1" destOrd="0" presId="urn:microsoft.com/office/officeart/2005/8/layout/pyramid1"/>
    <dgm:cxn modelId="{17174639-7D3E-4544-BEEC-E35AAA21405A}" type="presOf" srcId="{F84C2B29-F82A-4ADB-A180-D017049B6CAD}" destId="{D0710835-B66F-4FDE-869A-1E0F5ED2AF62}" srcOrd="0" destOrd="0" presId="urn:microsoft.com/office/officeart/2005/8/layout/pyramid1"/>
    <dgm:cxn modelId="{68736E1C-CFA8-48D2-A6DE-E516D6D36DC0}" type="presOf" srcId="{2D08E5E3-2C4A-4FAA-AB67-D89A3816A300}" destId="{82A317BA-EA84-47FB-A9EC-6CC170ADE63C}" srcOrd="1" destOrd="0" presId="urn:microsoft.com/office/officeart/2005/8/layout/pyramid1"/>
    <dgm:cxn modelId="{40C04802-473F-4719-BCA7-ED93E3F87748}" type="presOf" srcId="{F84C2B29-F82A-4ADB-A180-D017049B6CAD}" destId="{8A348DB3-BD5D-43B7-83B8-2387CF48BB92}" srcOrd="1" destOrd="0" presId="urn:microsoft.com/office/officeart/2005/8/layout/pyramid1"/>
    <dgm:cxn modelId="{8A0C573F-013B-47E7-876F-816C5F009C75}" srcId="{ED0B4CCB-3899-49EF-96AA-E15BB0C029CE}" destId="{F84C2B29-F82A-4ADB-A180-D017049B6CAD}" srcOrd="1" destOrd="0" parTransId="{C8C73551-83C0-4D79-9B72-486C49E216F4}" sibTransId="{240F0EAD-4088-464C-9EE5-04C2216EFC7C}"/>
    <dgm:cxn modelId="{C3BAA84C-71CA-4FDA-A6EB-8BFA62424C8E}" srcId="{ED0B4CCB-3899-49EF-96AA-E15BB0C029CE}" destId="{9AC726EE-4334-4A74-91D4-8ACDA89C61C5}" srcOrd="2" destOrd="0" parTransId="{8C205686-A274-4544-82D6-43EAA06D23DF}" sibTransId="{6EC23D38-8F0C-4257-93D7-AC1F41A6DE54}"/>
    <dgm:cxn modelId="{F12C5836-A4D3-4B76-9260-DBF7A7711D25}" srcId="{ED0B4CCB-3899-49EF-96AA-E15BB0C029CE}" destId="{2D08E5E3-2C4A-4FAA-AB67-D89A3816A300}" srcOrd="0" destOrd="0" parTransId="{B8C7B216-A7D6-4DA5-819D-E30D14D41B8F}" sibTransId="{F6260DE2-C2F1-4590-B888-DDECB72DA19E}"/>
    <dgm:cxn modelId="{1703CFA6-4D88-4712-A7A5-41EC26783F7D}" type="presParOf" srcId="{D42BBC08-0FF7-48A6-95F7-3D583FD4C351}" destId="{A9D13FD2-69D1-4A8A-A80B-5B9D92F0E9E2}" srcOrd="0" destOrd="0" presId="urn:microsoft.com/office/officeart/2005/8/layout/pyramid1"/>
    <dgm:cxn modelId="{BFBD7F90-2B55-46F1-AAB0-C605F37E31EF}" type="presParOf" srcId="{A9D13FD2-69D1-4A8A-A80B-5B9D92F0E9E2}" destId="{FC2B475B-A9FE-421B-8018-C2303E15A6FB}" srcOrd="0" destOrd="0" presId="urn:microsoft.com/office/officeart/2005/8/layout/pyramid1"/>
    <dgm:cxn modelId="{D7CEF948-6470-4B9E-8B59-F1A0A2AFB8CF}" type="presParOf" srcId="{A9D13FD2-69D1-4A8A-A80B-5B9D92F0E9E2}" destId="{82A317BA-EA84-47FB-A9EC-6CC170ADE63C}" srcOrd="1" destOrd="0" presId="urn:microsoft.com/office/officeart/2005/8/layout/pyramid1"/>
    <dgm:cxn modelId="{1747A1DD-8A91-4503-9EFB-9AD5FB005CBB}" type="presParOf" srcId="{D42BBC08-0FF7-48A6-95F7-3D583FD4C351}" destId="{CC778F3E-E800-4374-A73A-5A51C50E39CA}" srcOrd="1" destOrd="0" presId="urn:microsoft.com/office/officeart/2005/8/layout/pyramid1"/>
    <dgm:cxn modelId="{2F62CAC9-73A0-4870-B1BE-6C3249BBCE6B}" type="presParOf" srcId="{CC778F3E-E800-4374-A73A-5A51C50E39CA}" destId="{D0710835-B66F-4FDE-869A-1E0F5ED2AF62}" srcOrd="0" destOrd="0" presId="urn:microsoft.com/office/officeart/2005/8/layout/pyramid1"/>
    <dgm:cxn modelId="{D9AD6528-519D-43F5-9332-3F8DF46E6D66}" type="presParOf" srcId="{CC778F3E-E800-4374-A73A-5A51C50E39CA}" destId="{8A348DB3-BD5D-43B7-83B8-2387CF48BB92}" srcOrd="1" destOrd="0" presId="urn:microsoft.com/office/officeart/2005/8/layout/pyramid1"/>
    <dgm:cxn modelId="{AF798639-97A7-4024-A380-8DB1FB82C895}" type="presParOf" srcId="{D42BBC08-0FF7-48A6-95F7-3D583FD4C351}" destId="{AA84A77B-7D3A-4A7E-B518-C012B1508E1B}" srcOrd="2" destOrd="0" presId="urn:microsoft.com/office/officeart/2005/8/layout/pyramid1"/>
    <dgm:cxn modelId="{A11C9953-EAAF-43ED-9C24-F4C81768EE15}" type="presParOf" srcId="{AA84A77B-7D3A-4A7E-B518-C012B1508E1B}" destId="{F95E4FB1-EB12-423A-9932-EC6F51D26672}" srcOrd="0" destOrd="0" presId="urn:microsoft.com/office/officeart/2005/8/layout/pyramid1"/>
    <dgm:cxn modelId="{91BB7838-D46F-424C-870D-FFAC4B65BC0A}" type="presParOf" srcId="{AA84A77B-7D3A-4A7E-B518-C012B1508E1B}" destId="{07F7565F-4AF8-4E3B-BC88-F888358DC4E0}" srcOrd="1" destOrd="0" presId="urn:microsoft.com/office/officeart/2005/8/layout/pyramid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380898-5D71-4A72-9030-4CAA9124B038}" type="doc">
      <dgm:prSet loTypeId="urn:microsoft.com/office/officeart/2005/8/layout/vList3" loCatId="list" qsTypeId="urn:microsoft.com/office/officeart/2005/8/quickstyle/simple4" qsCatId="simple" csTypeId="urn:microsoft.com/office/officeart/2005/8/colors/accent3_2" csCatId="accent3" phldr="1"/>
      <dgm:spPr/>
    </dgm:pt>
    <dgm:pt modelId="{9D551A52-E538-4ACE-958D-BCD9F1655003}">
      <dgm:prSet phldrT="[文本]"/>
      <dgm:spPr/>
      <dgm:t>
        <a:bodyPr/>
        <a:lstStyle/>
        <a:p>
          <a:r>
            <a:rPr lang="en-US" altLang="en-US" dirty="0" smtClean="0"/>
            <a:t>a</a:t>
          </a:r>
          <a:r>
            <a:rPr lang="zh-CN" altLang="en-US" dirty="0" smtClean="0"/>
            <a:t>、名博达人微博互粉</a:t>
          </a:r>
          <a:endParaRPr lang="zh-CN" altLang="en-US" dirty="0"/>
        </a:p>
      </dgm:t>
    </dgm:pt>
    <dgm:pt modelId="{BD7A61C8-EE9D-467D-A447-0668C303B30D}" type="parTrans" cxnId="{7362A005-F845-42B3-9939-2CB0322A254A}">
      <dgm:prSet/>
      <dgm:spPr/>
      <dgm:t>
        <a:bodyPr/>
        <a:lstStyle/>
        <a:p>
          <a:endParaRPr lang="zh-CN" altLang="en-US"/>
        </a:p>
      </dgm:t>
    </dgm:pt>
    <dgm:pt modelId="{CD41DC1F-968B-4B83-8C30-58C8F504B1F0}" type="sibTrans" cxnId="{7362A005-F845-42B3-9939-2CB0322A254A}">
      <dgm:prSet/>
      <dgm:spPr/>
      <dgm:t>
        <a:bodyPr/>
        <a:lstStyle/>
        <a:p>
          <a:endParaRPr lang="zh-CN" altLang="en-US"/>
        </a:p>
      </dgm:t>
    </dgm:pt>
    <dgm:pt modelId="{D88E2501-1D25-4B1E-AF5A-7EEC3508E619}">
      <dgm:prSet phldrT="[文本]"/>
      <dgm:spPr/>
      <dgm:t>
        <a:bodyPr/>
        <a:lstStyle/>
        <a:p>
          <a:r>
            <a:rPr lang="en-US" altLang="en-US" dirty="0" smtClean="0"/>
            <a:t>b</a:t>
          </a:r>
          <a:r>
            <a:rPr lang="zh-CN" altLang="en-US" dirty="0" smtClean="0"/>
            <a:t>、目标客服关注互粉</a:t>
          </a:r>
          <a:endParaRPr lang="zh-CN" altLang="en-US" dirty="0"/>
        </a:p>
      </dgm:t>
    </dgm:pt>
    <dgm:pt modelId="{6E47F4E9-81AB-419E-A38C-811F4B9861C0}" type="parTrans" cxnId="{70B04C75-178B-4F1E-93EA-EF915158A871}">
      <dgm:prSet/>
      <dgm:spPr/>
      <dgm:t>
        <a:bodyPr/>
        <a:lstStyle/>
        <a:p>
          <a:endParaRPr lang="zh-CN" altLang="en-US"/>
        </a:p>
      </dgm:t>
    </dgm:pt>
    <dgm:pt modelId="{0DA5E427-1B30-4420-9D69-1BAC5FA6E415}" type="sibTrans" cxnId="{70B04C75-178B-4F1E-93EA-EF915158A871}">
      <dgm:prSet/>
      <dgm:spPr/>
      <dgm:t>
        <a:bodyPr/>
        <a:lstStyle/>
        <a:p>
          <a:endParaRPr lang="zh-CN" altLang="en-US"/>
        </a:p>
      </dgm:t>
    </dgm:pt>
    <dgm:pt modelId="{1871C3F4-F17D-4A43-83DC-C60C1A666B27}">
      <dgm:prSet phldrT="[文本]"/>
      <dgm:spPr/>
      <dgm:t>
        <a:bodyPr/>
        <a:lstStyle/>
        <a:p>
          <a:r>
            <a:rPr lang="en-US" altLang="en-US" dirty="0" smtClean="0"/>
            <a:t>c</a:t>
          </a:r>
          <a:r>
            <a:rPr lang="zh-CN" altLang="en-US" dirty="0" smtClean="0"/>
            <a:t>、评论关注和转发</a:t>
          </a:r>
          <a:endParaRPr lang="zh-CN" altLang="en-US" dirty="0"/>
        </a:p>
      </dgm:t>
    </dgm:pt>
    <dgm:pt modelId="{E13673AC-1163-4120-9F0B-36171757AE13}" type="parTrans" cxnId="{501EC08E-66F3-4195-8036-132A4E9A3785}">
      <dgm:prSet/>
      <dgm:spPr/>
      <dgm:t>
        <a:bodyPr/>
        <a:lstStyle/>
        <a:p>
          <a:endParaRPr lang="zh-CN" altLang="en-US"/>
        </a:p>
      </dgm:t>
    </dgm:pt>
    <dgm:pt modelId="{32E79374-BD44-43FC-853C-B4FA605E188C}" type="sibTrans" cxnId="{501EC08E-66F3-4195-8036-132A4E9A3785}">
      <dgm:prSet/>
      <dgm:spPr/>
      <dgm:t>
        <a:bodyPr/>
        <a:lstStyle/>
        <a:p>
          <a:endParaRPr lang="zh-CN" altLang="en-US"/>
        </a:p>
      </dgm:t>
    </dgm:pt>
    <dgm:pt modelId="{6B9650B9-9338-4A8F-BFA7-0D6066A463AE}" type="pres">
      <dgm:prSet presAssocID="{B7380898-5D71-4A72-9030-4CAA9124B038}" presName="linearFlow" presStyleCnt="0">
        <dgm:presLayoutVars>
          <dgm:dir/>
          <dgm:resizeHandles val="exact"/>
        </dgm:presLayoutVars>
      </dgm:prSet>
      <dgm:spPr/>
    </dgm:pt>
    <dgm:pt modelId="{83931C70-CE0F-46DE-A63C-588F91EF545C}" type="pres">
      <dgm:prSet presAssocID="{9D551A52-E538-4ACE-958D-BCD9F1655003}" presName="composite" presStyleCnt="0"/>
      <dgm:spPr/>
    </dgm:pt>
    <dgm:pt modelId="{ECF49831-3B22-4A12-A7F9-0EA730FB12C3}" type="pres">
      <dgm:prSet presAssocID="{9D551A52-E538-4ACE-958D-BCD9F1655003}" presName="imgShp" presStyleLbl="fgImgPlace1" presStyleIdx="0" presStyleCnt="3"/>
      <dgm:spPr/>
    </dgm:pt>
    <dgm:pt modelId="{BE0BF18A-318F-4905-ADF3-C7E8F029816C}" type="pres">
      <dgm:prSet presAssocID="{9D551A52-E538-4ACE-958D-BCD9F165500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64A530-B706-4D94-9C6C-5738E8EFEA82}" type="pres">
      <dgm:prSet presAssocID="{CD41DC1F-968B-4B83-8C30-58C8F504B1F0}" presName="spacing" presStyleCnt="0"/>
      <dgm:spPr/>
    </dgm:pt>
    <dgm:pt modelId="{FF78D8FB-F352-4B2B-BD29-76E8BC8C9411}" type="pres">
      <dgm:prSet presAssocID="{D88E2501-1D25-4B1E-AF5A-7EEC3508E619}" presName="composite" presStyleCnt="0"/>
      <dgm:spPr/>
    </dgm:pt>
    <dgm:pt modelId="{6A966F76-85F2-4089-8D7E-7E24FC82065B}" type="pres">
      <dgm:prSet presAssocID="{D88E2501-1D25-4B1E-AF5A-7EEC3508E619}" presName="imgShp" presStyleLbl="fgImgPlace1" presStyleIdx="1" presStyleCnt="3"/>
      <dgm:spPr/>
    </dgm:pt>
    <dgm:pt modelId="{057F7CC4-A036-4B8F-80BE-5114BFA55767}" type="pres">
      <dgm:prSet presAssocID="{D88E2501-1D25-4B1E-AF5A-7EEC3508E61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B2701B-227A-4E98-8FCD-A63B2738A290}" type="pres">
      <dgm:prSet presAssocID="{0DA5E427-1B30-4420-9D69-1BAC5FA6E415}" presName="spacing" presStyleCnt="0"/>
      <dgm:spPr/>
    </dgm:pt>
    <dgm:pt modelId="{B6704728-CDA6-4E48-A157-317D00E844A1}" type="pres">
      <dgm:prSet presAssocID="{1871C3F4-F17D-4A43-83DC-C60C1A666B27}" presName="composite" presStyleCnt="0"/>
      <dgm:spPr/>
    </dgm:pt>
    <dgm:pt modelId="{073B950F-A840-45BB-B6CB-8B734D921751}" type="pres">
      <dgm:prSet presAssocID="{1871C3F4-F17D-4A43-83DC-C60C1A666B27}" presName="imgShp" presStyleLbl="fgImgPlace1" presStyleIdx="2" presStyleCnt="3"/>
      <dgm:spPr/>
    </dgm:pt>
    <dgm:pt modelId="{E98E3A59-8893-4216-B9BE-CDD74154E2BF}" type="pres">
      <dgm:prSet presAssocID="{1871C3F4-F17D-4A43-83DC-C60C1A666B2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009DB45-B606-4C9A-886C-D230C867E3B2}" type="presOf" srcId="{B7380898-5D71-4A72-9030-4CAA9124B038}" destId="{6B9650B9-9338-4A8F-BFA7-0D6066A463AE}" srcOrd="0" destOrd="0" presId="urn:microsoft.com/office/officeart/2005/8/layout/vList3"/>
    <dgm:cxn modelId="{21172F34-9AFE-45A9-8259-78817B70DB25}" type="presOf" srcId="{D88E2501-1D25-4B1E-AF5A-7EEC3508E619}" destId="{057F7CC4-A036-4B8F-80BE-5114BFA55767}" srcOrd="0" destOrd="0" presId="urn:microsoft.com/office/officeart/2005/8/layout/vList3"/>
    <dgm:cxn modelId="{544D50D0-852B-4E26-8BBE-5D455EE00426}" type="presOf" srcId="{1871C3F4-F17D-4A43-83DC-C60C1A666B27}" destId="{E98E3A59-8893-4216-B9BE-CDD74154E2BF}" srcOrd="0" destOrd="0" presId="urn:microsoft.com/office/officeart/2005/8/layout/vList3"/>
    <dgm:cxn modelId="{87F9609D-45D8-4067-A6E6-1EB7B75CAC67}" type="presOf" srcId="{9D551A52-E538-4ACE-958D-BCD9F1655003}" destId="{BE0BF18A-318F-4905-ADF3-C7E8F029816C}" srcOrd="0" destOrd="0" presId="urn:microsoft.com/office/officeart/2005/8/layout/vList3"/>
    <dgm:cxn modelId="{70B04C75-178B-4F1E-93EA-EF915158A871}" srcId="{B7380898-5D71-4A72-9030-4CAA9124B038}" destId="{D88E2501-1D25-4B1E-AF5A-7EEC3508E619}" srcOrd="1" destOrd="0" parTransId="{6E47F4E9-81AB-419E-A38C-811F4B9861C0}" sibTransId="{0DA5E427-1B30-4420-9D69-1BAC5FA6E415}"/>
    <dgm:cxn modelId="{7362A005-F845-42B3-9939-2CB0322A254A}" srcId="{B7380898-5D71-4A72-9030-4CAA9124B038}" destId="{9D551A52-E538-4ACE-958D-BCD9F1655003}" srcOrd="0" destOrd="0" parTransId="{BD7A61C8-EE9D-467D-A447-0668C303B30D}" sibTransId="{CD41DC1F-968B-4B83-8C30-58C8F504B1F0}"/>
    <dgm:cxn modelId="{501EC08E-66F3-4195-8036-132A4E9A3785}" srcId="{B7380898-5D71-4A72-9030-4CAA9124B038}" destId="{1871C3F4-F17D-4A43-83DC-C60C1A666B27}" srcOrd="2" destOrd="0" parTransId="{E13673AC-1163-4120-9F0B-36171757AE13}" sibTransId="{32E79374-BD44-43FC-853C-B4FA605E188C}"/>
    <dgm:cxn modelId="{D5E7AA41-F648-4696-8897-0F8F9CEEF713}" type="presParOf" srcId="{6B9650B9-9338-4A8F-BFA7-0D6066A463AE}" destId="{83931C70-CE0F-46DE-A63C-588F91EF545C}" srcOrd="0" destOrd="0" presId="urn:microsoft.com/office/officeart/2005/8/layout/vList3"/>
    <dgm:cxn modelId="{C87E632C-5E0C-4A19-98A5-986635D964F3}" type="presParOf" srcId="{83931C70-CE0F-46DE-A63C-588F91EF545C}" destId="{ECF49831-3B22-4A12-A7F9-0EA730FB12C3}" srcOrd="0" destOrd="0" presId="urn:microsoft.com/office/officeart/2005/8/layout/vList3"/>
    <dgm:cxn modelId="{DB53324E-C495-4418-B85B-3F0CC306450F}" type="presParOf" srcId="{83931C70-CE0F-46DE-A63C-588F91EF545C}" destId="{BE0BF18A-318F-4905-ADF3-C7E8F029816C}" srcOrd="1" destOrd="0" presId="urn:microsoft.com/office/officeart/2005/8/layout/vList3"/>
    <dgm:cxn modelId="{430DC881-EAA9-4828-9D93-C6C949D7AB6C}" type="presParOf" srcId="{6B9650B9-9338-4A8F-BFA7-0D6066A463AE}" destId="{E664A530-B706-4D94-9C6C-5738E8EFEA82}" srcOrd="1" destOrd="0" presId="urn:microsoft.com/office/officeart/2005/8/layout/vList3"/>
    <dgm:cxn modelId="{071699C7-E329-4C84-AFC1-B8F06495139C}" type="presParOf" srcId="{6B9650B9-9338-4A8F-BFA7-0D6066A463AE}" destId="{FF78D8FB-F352-4B2B-BD29-76E8BC8C9411}" srcOrd="2" destOrd="0" presId="urn:microsoft.com/office/officeart/2005/8/layout/vList3"/>
    <dgm:cxn modelId="{5604FAF7-F973-4628-9125-BD9650F380F0}" type="presParOf" srcId="{FF78D8FB-F352-4B2B-BD29-76E8BC8C9411}" destId="{6A966F76-85F2-4089-8D7E-7E24FC82065B}" srcOrd="0" destOrd="0" presId="urn:microsoft.com/office/officeart/2005/8/layout/vList3"/>
    <dgm:cxn modelId="{689F0C24-B9F5-4A86-A3D1-6A158EFF67C0}" type="presParOf" srcId="{FF78D8FB-F352-4B2B-BD29-76E8BC8C9411}" destId="{057F7CC4-A036-4B8F-80BE-5114BFA55767}" srcOrd="1" destOrd="0" presId="urn:microsoft.com/office/officeart/2005/8/layout/vList3"/>
    <dgm:cxn modelId="{D7869F37-87E6-4D01-AF3B-9EC60EABCB3F}" type="presParOf" srcId="{6B9650B9-9338-4A8F-BFA7-0D6066A463AE}" destId="{FDB2701B-227A-4E98-8FCD-A63B2738A290}" srcOrd="3" destOrd="0" presId="urn:microsoft.com/office/officeart/2005/8/layout/vList3"/>
    <dgm:cxn modelId="{B83F5CC0-78A9-45D5-BAF9-E3CB347C4B58}" type="presParOf" srcId="{6B9650B9-9338-4A8F-BFA7-0D6066A463AE}" destId="{B6704728-CDA6-4E48-A157-317D00E844A1}" srcOrd="4" destOrd="0" presId="urn:microsoft.com/office/officeart/2005/8/layout/vList3"/>
    <dgm:cxn modelId="{5A03917C-D591-42CF-9949-A6B56E61F4A1}" type="presParOf" srcId="{B6704728-CDA6-4E48-A157-317D00E844A1}" destId="{073B950F-A840-45BB-B6CB-8B734D921751}" srcOrd="0" destOrd="0" presId="urn:microsoft.com/office/officeart/2005/8/layout/vList3"/>
    <dgm:cxn modelId="{8259CE9F-9751-47F7-88B5-F8A4188846EF}" type="presParOf" srcId="{B6704728-CDA6-4E48-A157-317D00E844A1}" destId="{E98E3A59-8893-4216-B9BE-CDD74154E2BF}" srcOrd="1" destOrd="0" presId="urn:microsoft.com/office/officeart/2005/8/layout/v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1D6EEF-7D01-49FE-9DDC-7BB4FF368FBF}" type="doc">
      <dgm:prSet loTypeId="urn:microsoft.com/office/officeart/2005/8/layout/chevron2" loCatId="process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zh-CN" altLang="en-US"/>
        </a:p>
      </dgm:t>
    </dgm:pt>
    <dgm:pt modelId="{0B1C4204-CBD7-4A51-9EB2-EF1489F628D9}">
      <dgm:prSet phldrT="[文本]"/>
      <dgm:spPr/>
      <dgm:t>
        <a:bodyPr/>
        <a:lstStyle/>
        <a:p>
          <a:r>
            <a:rPr lang="en-US" altLang="zh-CN" dirty="0" smtClean="0">
              <a:latin typeface="+mj-ea"/>
              <a:ea typeface="+mj-ea"/>
            </a:rPr>
            <a:t>1</a:t>
          </a:r>
          <a:endParaRPr lang="zh-CN" altLang="en-US" dirty="0">
            <a:latin typeface="+mj-ea"/>
            <a:ea typeface="+mj-ea"/>
          </a:endParaRPr>
        </a:p>
      </dgm:t>
    </dgm:pt>
    <dgm:pt modelId="{DB1CE0B5-983D-414A-B98A-05EAA171FE85}" type="parTrans" cxnId="{754B2C40-1511-41C1-B761-AEAF9444401A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4629C272-8E6F-4E93-945B-015B6E44E49F}" type="sibTrans" cxnId="{754B2C40-1511-41C1-B761-AEAF9444401A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6A5BE7DC-9A63-4E1A-B56C-15748DB4BCFE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客户运营需求沟通</a:t>
          </a:r>
          <a:endParaRPr lang="zh-CN" altLang="en-US" dirty="0">
            <a:latin typeface="+mj-ea"/>
            <a:ea typeface="+mj-ea"/>
          </a:endParaRPr>
        </a:p>
      </dgm:t>
    </dgm:pt>
    <dgm:pt modelId="{F34D5C61-0CC6-4326-8243-17ECD6935589}" type="parTrans" cxnId="{EC9B53EB-DFEC-45E4-9889-FD273C3DB505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6EB695C3-C2E7-4501-AAD2-EF1B9457A0B1}" type="sibTrans" cxnId="{EC9B53EB-DFEC-45E4-9889-FD273C3DB505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C51CCEAF-0937-4851-A923-4C6A0DC25608}">
      <dgm:prSet phldrT="[文本]"/>
      <dgm:spPr/>
      <dgm:t>
        <a:bodyPr/>
        <a:lstStyle/>
        <a:p>
          <a:r>
            <a:rPr lang="en-US" altLang="zh-CN" dirty="0" smtClean="0">
              <a:latin typeface="+mj-ea"/>
              <a:ea typeface="+mj-ea"/>
            </a:rPr>
            <a:t>2</a:t>
          </a:r>
          <a:endParaRPr lang="zh-CN" altLang="en-US" dirty="0">
            <a:latin typeface="+mj-ea"/>
            <a:ea typeface="+mj-ea"/>
          </a:endParaRPr>
        </a:p>
      </dgm:t>
    </dgm:pt>
    <dgm:pt modelId="{6975596B-CF30-41A1-B64A-0243FCEC45CE}" type="parTrans" cxnId="{84CE64FB-548D-41EE-A45B-F883B1E49C90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B5C41857-A636-42FD-80EF-F11F4FE60806}" type="sibTrans" cxnId="{84CE64FB-548D-41EE-A45B-F883B1E49C90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F38AEDA2-1287-47EC-A6DC-36B1DEF47239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定制个性化运营方案</a:t>
          </a:r>
          <a:endParaRPr lang="zh-CN" altLang="en-US" dirty="0">
            <a:latin typeface="+mj-ea"/>
            <a:ea typeface="+mj-ea"/>
          </a:endParaRPr>
        </a:p>
      </dgm:t>
    </dgm:pt>
    <dgm:pt modelId="{38C3124C-185C-48D3-94B1-13458D785F13}" type="parTrans" cxnId="{5467CFB5-2707-46E0-834C-EA229C2660BB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2EC253D9-D807-4955-A993-B7C2DB400ADC}" type="sibTrans" cxnId="{5467CFB5-2707-46E0-834C-EA229C2660BB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91B2BCE9-BE64-45DB-A45D-180EE8CC548C}">
      <dgm:prSet phldrT="[文本]"/>
      <dgm:spPr/>
      <dgm:t>
        <a:bodyPr/>
        <a:lstStyle/>
        <a:p>
          <a:r>
            <a:rPr lang="en-US" altLang="zh-CN" dirty="0" smtClean="0">
              <a:latin typeface="+mj-ea"/>
              <a:ea typeface="+mj-ea"/>
            </a:rPr>
            <a:t>3</a:t>
          </a:r>
          <a:endParaRPr lang="zh-CN" altLang="en-US" dirty="0">
            <a:latin typeface="+mj-ea"/>
            <a:ea typeface="+mj-ea"/>
          </a:endParaRPr>
        </a:p>
      </dgm:t>
    </dgm:pt>
    <dgm:pt modelId="{E7874B03-7019-4CF6-8C23-0BE2D31F94B4}" type="parTrans" cxnId="{B83CE198-0622-4257-B609-4C25F69F62EB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F74D22A2-D2DB-4B23-A5BB-C009C8CB5BB1}" type="sibTrans" cxnId="{B83CE198-0622-4257-B609-4C25F69F62EB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FD5EF89D-8A83-46E0-9799-876ED5A862B9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签订外包合作合同</a:t>
          </a:r>
          <a:endParaRPr lang="zh-CN" altLang="en-US" dirty="0">
            <a:latin typeface="+mj-ea"/>
            <a:ea typeface="+mj-ea"/>
          </a:endParaRPr>
        </a:p>
      </dgm:t>
    </dgm:pt>
    <dgm:pt modelId="{011FA6E5-2048-439F-B797-7000D7D17AEA}" type="parTrans" cxnId="{8A432102-67A9-4760-849A-CA1B9E070A57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95CC43E0-6441-424F-812D-EFF89C6C3878}" type="sibTrans" cxnId="{8A432102-67A9-4760-849A-CA1B9E070A57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3E816B44-3EC2-4ACB-8636-CF78970D1C31}">
      <dgm:prSet phldrT="[文本]"/>
      <dgm:spPr/>
      <dgm:t>
        <a:bodyPr/>
        <a:lstStyle/>
        <a:p>
          <a:r>
            <a:rPr lang="en-US" altLang="zh-CN" dirty="0" smtClean="0">
              <a:latin typeface="+mj-ea"/>
              <a:ea typeface="+mj-ea"/>
            </a:rPr>
            <a:t>5</a:t>
          </a:r>
          <a:endParaRPr lang="zh-CN" altLang="en-US" dirty="0">
            <a:latin typeface="+mj-ea"/>
            <a:ea typeface="+mj-ea"/>
          </a:endParaRPr>
        </a:p>
      </dgm:t>
    </dgm:pt>
    <dgm:pt modelId="{8F03B795-533E-4280-8356-7221E0AA3929}" type="parTrans" cxnId="{44AC0509-E16A-4934-A376-D76F06E733B3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08CDAF38-10AF-4E74-AB25-4D7CC8876C39}" type="sibTrans" cxnId="{44AC0509-E16A-4934-A376-D76F06E733B3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D0AA8C7A-70C9-4F26-B955-0401006DAC30}">
      <dgm:prSet phldrT="[文本]"/>
      <dgm:spPr/>
      <dgm:t>
        <a:bodyPr/>
        <a:lstStyle/>
        <a:p>
          <a:r>
            <a:rPr lang="en-US" altLang="zh-CN" dirty="0" smtClean="0">
              <a:latin typeface="+mj-ea"/>
              <a:ea typeface="+mj-ea"/>
            </a:rPr>
            <a:t>4</a:t>
          </a:r>
          <a:endParaRPr lang="zh-CN" altLang="en-US" dirty="0">
            <a:latin typeface="+mj-ea"/>
            <a:ea typeface="+mj-ea"/>
          </a:endParaRPr>
        </a:p>
      </dgm:t>
    </dgm:pt>
    <dgm:pt modelId="{C619AA07-7973-43CD-8920-E8C98DA61340}" type="parTrans" cxnId="{11798AEC-1242-4E70-8B9B-7276A5169CEB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1DBEFB1F-866A-4A95-A2BF-DDD7F3DCB7CF}" type="sibTrans" cxnId="{11798AEC-1242-4E70-8B9B-7276A5169CEB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6AE6FEF3-2FD9-4586-8236-453360743D6A}">
      <dgm:prSet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支付运营外包酬金</a:t>
          </a:r>
          <a:endParaRPr lang="zh-CN" altLang="en-US" dirty="0">
            <a:latin typeface="+mj-ea"/>
            <a:ea typeface="+mj-ea"/>
          </a:endParaRPr>
        </a:p>
      </dgm:t>
    </dgm:pt>
    <dgm:pt modelId="{2EBAE0E8-B181-4C11-82E5-DAF95ED04818}" type="parTrans" cxnId="{6F36474E-434C-4623-9759-7FB7A153E937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C8B7CD6D-E04D-4557-9595-0CE39A39EE32}" type="sibTrans" cxnId="{6F36474E-434C-4623-9759-7FB7A153E937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8B83E160-E4EE-4815-8908-88339D6B4F5E}">
      <dgm:prSet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开始接手运营客户微博</a:t>
          </a:r>
          <a:endParaRPr lang="zh-CN" altLang="en-US" dirty="0">
            <a:latin typeface="+mj-ea"/>
            <a:ea typeface="+mj-ea"/>
          </a:endParaRPr>
        </a:p>
      </dgm:t>
    </dgm:pt>
    <dgm:pt modelId="{F60724A0-3ED6-4F7E-9354-C4F524EF5710}" type="parTrans" cxnId="{5BFF1D53-FC8B-4CA8-BF83-72EB56A34EBC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5B52DD0B-0285-41D6-91FB-148F81C1F0F7}" type="sibTrans" cxnId="{5BFF1D53-FC8B-4CA8-BF83-72EB56A34EBC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8B57ED1D-F9F0-4534-AD20-89483E305AA0}">
      <dgm:prSet/>
      <dgm:spPr/>
      <dgm:t>
        <a:bodyPr/>
        <a:lstStyle/>
        <a:p>
          <a:r>
            <a:rPr lang="en-US" altLang="zh-CN" dirty="0" smtClean="0">
              <a:latin typeface="+mj-ea"/>
              <a:ea typeface="+mj-ea"/>
            </a:rPr>
            <a:t>7</a:t>
          </a:r>
          <a:endParaRPr lang="zh-CN" altLang="en-US" dirty="0">
            <a:latin typeface="+mj-ea"/>
            <a:ea typeface="+mj-ea"/>
          </a:endParaRPr>
        </a:p>
      </dgm:t>
    </dgm:pt>
    <dgm:pt modelId="{F0D49BA6-AAB6-4AEF-9BA0-11609ED6FF8D}" type="parTrans" cxnId="{A334BD82-1ACE-4E0E-85BD-07F74A297978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F1C326C0-A260-4439-920D-6285E5360AFD}" type="sibTrans" cxnId="{A334BD82-1ACE-4E0E-85BD-07F74A297978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FCDA8348-1226-4BFC-9ABE-5C956DA59CC2}">
      <dgm:prSet/>
      <dgm:spPr/>
      <dgm:t>
        <a:bodyPr/>
        <a:lstStyle/>
        <a:p>
          <a:r>
            <a:rPr lang="en-US" altLang="zh-CN" dirty="0" smtClean="0">
              <a:latin typeface="+mj-ea"/>
              <a:ea typeface="+mj-ea"/>
            </a:rPr>
            <a:t>6</a:t>
          </a:r>
          <a:endParaRPr lang="zh-CN" altLang="en-US" dirty="0">
            <a:latin typeface="+mj-ea"/>
            <a:ea typeface="+mj-ea"/>
          </a:endParaRPr>
        </a:p>
      </dgm:t>
    </dgm:pt>
    <dgm:pt modelId="{0D1173D2-FBA1-4B95-A2BA-A458F4C2729F}" type="parTrans" cxnId="{A0CB1C1F-43E2-4AAC-9FEC-083D59E0DDA5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D6D5E3B0-52CE-4009-BB1F-E8085C440317}" type="sibTrans" cxnId="{A0CB1C1F-43E2-4AAC-9FEC-083D59E0DDA5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3F7C4ED3-E18A-4F22-93B2-132F602AD901}">
      <dgm:prSet/>
      <dgm:spPr/>
      <dgm:t>
        <a:bodyPr/>
        <a:lstStyle/>
        <a:p>
          <a:r>
            <a:rPr lang="zh-CN" altLang="en-US" smtClean="0">
              <a:latin typeface="+mj-ea"/>
              <a:ea typeface="+mj-ea"/>
            </a:rPr>
            <a:t>定期报告提交运营数据</a:t>
          </a:r>
          <a:endParaRPr lang="zh-CN" altLang="en-US">
            <a:latin typeface="+mj-ea"/>
            <a:ea typeface="+mj-ea"/>
          </a:endParaRPr>
        </a:p>
      </dgm:t>
    </dgm:pt>
    <dgm:pt modelId="{C97DA240-1878-4E34-8B94-856F49743931}" type="parTrans" cxnId="{9071D968-D890-42CA-9A59-0D6DED69BD77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7016D531-8739-4BED-B1CF-BC6262B3159A}" type="sibTrans" cxnId="{9071D968-D890-42CA-9A59-0D6DED69BD77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8D69B8DF-BCF1-4355-B137-891CF2AB4DFD}">
      <dgm:prSet/>
      <dgm:spPr/>
      <dgm:t>
        <a:bodyPr/>
        <a:lstStyle/>
        <a:p>
          <a:r>
            <a:rPr lang="zh-CN" altLang="en-US" smtClean="0">
              <a:latin typeface="+mj-ea"/>
              <a:ea typeface="+mj-ea"/>
            </a:rPr>
            <a:t>听取客户意见改进完善</a:t>
          </a:r>
          <a:endParaRPr lang="zh-CN" altLang="en-US">
            <a:latin typeface="+mj-ea"/>
            <a:ea typeface="+mj-ea"/>
          </a:endParaRPr>
        </a:p>
      </dgm:t>
    </dgm:pt>
    <dgm:pt modelId="{DD32D4E8-6C4D-45B9-B443-FBC09AD19074}" type="parTrans" cxnId="{B0B7FC8B-0343-4091-885F-99195E983DAC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1A8615E6-66A5-4019-9AAE-89C8A995D2B5}" type="sibTrans" cxnId="{B0B7FC8B-0343-4091-885F-99195E983DAC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A7AC668D-973B-4FA2-9A2D-100873AC365B}" type="pres">
      <dgm:prSet presAssocID="{BA1D6EEF-7D01-49FE-9DDC-7BB4FF368FBF}" presName="linearFlow" presStyleCnt="0">
        <dgm:presLayoutVars>
          <dgm:dir/>
          <dgm:animLvl val="lvl"/>
          <dgm:resizeHandles val="exact"/>
        </dgm:presLayoutVars>
      </dgm:prSet>
      <dgm:spPr/>
    </dgm:pt>
    <dgm:pt modelId="{F2503D69-6FD6-4B17-AAFD-CE6AE61E9ECF}" type="pres">
      <dgm:prSet presAssocID="{0B1C4204-CBD7-4A51-9EB2-EF1489F628D9}" presName="composite" presStyleCnt="0"/>
      <dgm:spPr/>
    </dgm:pt>
    <dgm:pt modelId="{3D08B44C-43B9-476A-8996-3834110360C0}" type="pres">
      <dgm:prSet presAssocID="{0B1C4204-CBD7-4A51-9EB2-EF1489F628D9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CDD513AF-52D7-4F2F-86E1-287D7C91B4BC}" type="pres">
      <dgm:prSet presAssocID="{0B1C4204-CBD7-4A51-9EB2-EF1489F628D9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A1347E-DFFE-41AB-90E5-0C0796422012}" type="pres">
      <dgm:prSet presAssocID="{4629C272-8E6F-4E93-945B-015B6E44E49F}" presName="sp" presStyleCnt="0"/>
      <dgm:spPr/>
    </dgm:pt>
    <dgm:pt modelId="{3DA3BA27-DCAF-45C8-8D9B-B74E2BFE4F26}" type="pres">
      <dgm:prSet presAssocID="{C51CCEAF-0937-4851-A923-4C6A0DC25608}" presName="composite" presStyleCnt="0"/>
      <dgm:spPr/>
    </dgm:pt>
    <dgm:pt modelId="{88EE5FC9-C25C-462F-8172-08B633910396}" type="pres">
      <dgm:prSet presAssocID="{C51CCEAF-0937-4851-A923-4C6A0DC25608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DB46CB09-517E-4F7A-B6BB-05AB25307481}" type="pres">
      <dgm:prSet presAssocID="{C51CCEAF-0937-4851-A923-4C6A0DC25608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36AAC2-7550-437D-BAB6-ECEF5BB47BA2}" type="pres">
      <dgm:prSet presAssocID="{B5C41857-A636-42FD-80EF-F11F4FE60806}" presName="sp" presStyleCnt="0"/>
      <dgm:spPr/>
    </dgm:pt>
    <dgm:pt modelId="{AF1B90DA-0530-429C-BE15-107D46B3B5A6}" type="pres">
      <dgm:prSet presAssocID="{91B2BCE9-BE64-45DB-A45D-180EE8CC548C}" presName="composite" presStyleCnt="0"/>
      <dgm:spPr/>
    </dgm:pt>
    <dgm:pt modelId="{07AA671F-FBBD-452A-A0B4-19A0EF55A3D8}" type="pres">
      <dgm:prSet presAssocID="{91B2BCE9-BE64-45DB-A45D-180EE8CC548C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D6E1A522-C10B-4713-94CE-AC5CF55190C6}" type="pres">
      <dgm:prSet presAssocID="{91B2BCE9-BE64-45DB-A45D-180EE8CC548C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ECCA6D-5829-4987-9E40-B723FA085A14}" type="pres">
      <dgm:prSet presAssocID="{F74D22A2-D2DB-4B23-A5BB-C009C8CB5BB1}" presName="sp" presStyleCnt="0"/>
      <dgm:spPr/>
    </dgm:pt>
    <dgm:pt modelId="{6C57E233-E88E-4684-B5ED-3AC854DB2376}" type="pres">
      <dgm:prSet presAssocID="{D0AA8C7A-70C9-4F26-B955-0401006DAC30}" presName="composite" presStyleCnt="0"/>
      <dgm:spPr/>
    </dgm:pt>
    <dgm:pt modelId="{3B68CC20-76A9-40D6-8B56-9553082AC2FF}" type="pres">
      <dgm:prSet presAssocID="{D0AA8C7A-70C9-4F26-B955-0401006DAC30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E9A3AE25-8C2A-42B4-A38A-B88DB5E14F4E}" type="pres">
      <dgm:prSet presAssocID="{D0AA8C7A-70C9-4F26-B955-0401006DAC30}" presName="descendantText" presStyleLbl="alignAcc1" presStyleIdx="3" presStyleCnt="7">
        <dgm:presLayoutVars>
          <dgm:bulletEnabled val="1"/>
        </dgm:presLayoutVars>
      </dgm:prSet>
      <dgm:spPr/>
    </dgm:pt>
    <dgm:pt modelId="{D0FC1A4E-4DB5-4E25-B34C-6F7738B1A145}" type="pres">
      <dgm:prSet presAssocID="{1DBEFB1F-866A-4A95-A2BF-DDD7F3DCB7CF}" presName="sp" presStyleCnt="0"/>
      <dgm:spPr/>
    </dgm:pt>
    <dgm:pt modelId="{28D680B5-2555-4CD2-B604-1EEC12C4193B}" type="pres">
      <dgm:prSet presAssocID="{3E816B44-3EC2-4ACB-8636-CF78970D1C31}" presName="composite" presStyleCnt="0"/>
      <dgm:spPr/>
    </dgm:pt>
    <dgm:pt modelId="{65740672-AF98-4352-A7D9-1554FDF80BEE}" type="pres">
      <dgm:prSet presAssocID="{3E816B44-3EC2-4ACB-8636-CF78970D1C31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B23E9C-B01B-458E-90AB-B80B765B7B79}" type="pres">
      <dgm:prSet presAssocID="{3E816B44-3EC2-4ACB-8636-CF78970D1C31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0DD063-6B11-4268-B976-364D2CEA6F32}" type="pres">
      <dgm:prSet presAssocID="{08CDAF38-10AF-4E74-AB25-4D7CC8876C39}" presName="sp" presStyleCnt="0"/>
      <dgm:spPr/>
    </dgm:pt>
    <dgm:pt modelId="{F869C51F-F0E3-4313-9724-56C989BBF466}" type="pres">
      <dgm:prSet presAssocID="{FCDA8348-1226-4BFC-9ABE-5C956DA59CC2}" presName="composite" presStyleCnt="0"/>
      <dgm:spPr/>
    </dgm:pt>
    <dgm:pt modelId="{E09F4D5C-5619-4791-971B-055A0CFA08F1}" type="pres">
      <dgm:prSet presAssocID="{FCDA8348-1226-4BFC-9ABE-5C956DA59CC2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72F3554C-2DF0-4EEC-9D28-E0E8D07693F0}" type="pres">
      <dgm:prSet presAssocID="{FCDA8348-1226-4BFC-9ABE-5C956DA59CC2}" presName="descendantText" presStyleLbl="alignAcc1" presStyleIdx="5" presStyleCnt="7">
        <dgm:presLayoutVars>
          <dgm:bulletEnabled val="1"/>
        </dgm:presLayoutVars>
      </dgm:prSet>
      <dgm:spPr/>
    </dgm:pt>
    <dgm:pt modelId="{8D29DC75-31A0-4103-A56D-E64C5144559D}" type="pres">
      <dgm:prSet presAssocID="{D6D5E3B0-52CE-4009-BB1F-E8085C440317}" presName="sp" presStyleCnt="0"/>
      <dgm:spPr/>
    </dgm:pt>
    <dgm:pt modelId="{F5D56B7E-B07E-4A02-A5C1-4D24ECBDD6CF}" type="pres">
      <dgm:prSet presAssocID="{8B57ED1D-F9F0-4534-AD20-89483E305AA0}" presName="composite" presStyleCnt="0"/>
      <dgm:spPr/>
    </dgm:pt>
    <dgm:pt modelId="{944F4641-6E97-4069-A4C8-4C167BAE3C40}" type="pres">
      <dgm:prSet presAssocID="{8B57ED1D-F9F0-4534-AD20-89483E305AA0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6DCBF624-DD91-4E48-BA69-59331F56A625}" type="pres">
      <dgm:prSet presAssocID="{8B57ED1D-F9F0-4534-AD20-89483E305AA0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B0B7FC8B-0343-4091-885F-99195E983DAC}" srcId="{8B57ED1D-F9F0-4534-AD20-89483E305AA0}" destId="{8D69B8DF-BCF1-4355-B137-891CF2AB4DFD}" srcOrd="0" destOrd="0" parTransId="{DD32D4E8-6C4D-45B9-B443-FBC09AD19074}" sibTransId="{1A8615E6-66A5-4019-9AAE-89C8A995D2B5}"/>
    <dgm:cxn modelId="{AE487C8F-99C1-4292-8254-4ECD5286A85F}" type="presOf" srcId="{8D69B8DF-BCF1-4355-B137-891CF2AB4DFD}" destId="{6DCBF624-DD91-4E48-BA69-59331F56A625}" srcOrd="0" destOrd="0" presId="urn:microsoft.com/office/officeart/2005/8/layout/chevron2"/>
    <dgm:cxn modelId="{EC9B53EB-DFEC-45E4-9889-FD273C3DB505}" srcId="{0B1C4204-CBD7-4A51-9EB2-EF1489F628D9}" destId="{6A5BE7DC-9A63-4E1A-B56C-15748DB4BCFE}" srcOrd="0" destOrd="0" parTransId="{F34D5C61-0CC6-4326-8243-17ECD6935589}" sibTransId="{6EB695C3-C2E7-4501-AAD2-EF1B9457A0B1}"/>
    <dgm:cxn modelId="{5BFF1D53-FC8B-4CA8-BF83-72EB56A34EBC}" srcId="{3E816B44-3EC2-4ACB-8636-CF78970D1C31}" destId="{8B83E160-E4EE-4815-8908-88339D6B4F5E}" srcOrd="0" destOrd="0" parTransId="{F60724A0-3ED6-4F7E-9354-C4F524EF5710}" sibTransId="{5B52DD0B-0285-41D6-91FB-148F81C1F0F7}"/>
    <dgm:cxn modelId="{44AC0509-E16A-4934-A376-D76F06E733B3}" srcId="{BA1D6EEF-7D01-49FE-9DDC-7BB4FF368FBF}" destId="{3E816B44-3EC2-4ACB-8636-CF78970D1C31}" srcOrd="4" destOrd="0" parTransId="{8F03B795-533E-4280-8356-7221E0AA3929}" sibTransId="{08CDAF38-10AF-4E74-AB25-4D7CC8876C39}"/>
    <dgm:cxn modelId="{84CE64FB-548D-41EE-A45B-F883B1E49C90}" srcId="{BA1D6EEF-7D01-49FE-9DDC-7BB4FF368FBF}" destId="{C51CCEAF-0937-4851-A923-4C6A0DC25608}" srcOrd="1" destOrd="0" parTransId="{6975596B-CF30-41A1-B64A-0243FCEC45CE}" sibTransId="{B5C41857-A636-42FD-80EF-F11F4FE60806}"/>
    <dgm:cxn modelId="{941FF846-1B93-4DD7-8542-AEEDFAAFB64C}" type="presOf" srcId="{91B2BCE9-BE64-45DB-A45D-180EE8CC548C}" destId="{07AA671F-FBBD-452A-A0B4-19A0EF55A3D8}" srcOrd="0" destOrd="0" presId="urn:microsoft.com/office/officeart/2005/8/layout/chevron2"/>
    <dgm:cxn modelId="{A0CB1C1F-43E2-4AAC-9FEC-083D59E0DDA5}" srcId="{BA1D6EEF-7D01-49FE-9DDC-7BB4FF368FBF}" destId="{FCDA8348-1226-4BFC-9ABE-5C956DA59CC2}" srcOrd="5" destOrd="0" parTransId="{0D1173D2-FBA1-4B95-A2BA-A458F4C2729F}" sibTransId="{D6D5E3B0-52CE-4009-BB1F-E8085C440317}"/>
    <dgm:cxn modelId="{ED70DB51-99AB-4E6F-91EF-CFA396B26683}" type="presOf" srcId="{3F7C4ED3-E18A-4F22-93B2-132F602AD901}" destId="{72F3554C-2DF0-4EEC-9D28-E0E8D07693F0}" srcOrd="0" destOrd="0" presId="urn:microsoft.com/office/officeart/2005/8/layout/chevron2"/>
    <dgm:cxn modelId="{7E2F44CE-BB2F-40C4-9FAB-AEFF2B67E2A0}" type="presOf" srcId="{3E816B44-3EC2-4ACB-8636-CF78970D1C31}" destId="{65740672-AF98-4352-A7D9-1554FDF80BEE}" srcOrd="0" destOrd="0" presId="urn:microsoft.com/office/officeart/2005/8/layout/chevron2"/>
    <dgm:cxn modelId="{D9D30A11-00F5-4B2E-AE3B-C3B2133A93DD}" type="presOf" srcId="{8B83E160-E4EE-4815-8908-88339D6B4F5E}" destId="{D6B23E9C-B01B-458E-90AB-B80B765B7B79}" srcOrd="0" destOrd="0" presId="urn:microsoft.com/office/officeart/2005/8/layout/chevron2"/>
    <dgm:cxn modelId="{B83CE198-0622-4257-B609-4C25F69F62EB}" srcId="{BA1D6EEF-7D01-49FE-9DDC-7BB4FF368FBF}" destId="{91B2BCE9-BE64-45DB-A45D-180EE8CC548C}" srcOrd="2" destOrd="0" parTransId="{E7874B03-7019-4CF6-8C23-0BE2D31F94B4}" sibTransId="{F74D22A2-D2DB-4B23-A5BB-C009C8CB5BB1}"/>
    <dgm:cxn modelId="{E0A39433-17A9-4057-B4CC-CB823EDB1273}" type="presOf" srcId="{0B1C4204-CBD7-4A51-9EB2-EF1489F628D9}" destId="{3D08B44C-43B9-476A-8996-3834110360C0}" srcOrd="0" destOrd="0" presId="urn:microsoft.com/office/officeart/2005/8/layout/chevron2"/>
    <dgm:cxn modelId="{465CEB08-9E11-4119-AB22-00360FE528D5}" type="presOf" srcId="{6AE6FEF3-2FD9-4586-8236-453360743D6A}" destId="{E9A3AE25-8C2A-42B4-A38A-B88DB5E14F4E}" srcOrd="0" destOrd="0" presId="urn:microsoft.com/office/officeart/2005/8/layout/chevron2"/>
    <dgm:cxn modelId="{11798AEC-1242-4E70-8B9B-7276A5169CEB}" srcId="{BA1D6EEF-7D01-49FE-9DDC-7BB4FF368FBF}" destId="{D0AA8C7A-70C9-4F26-B955-0401006DAC30}" srcOrd="3" destOrd="0" parTransId="{C619AA07-7973-43CD-8920-E8C98DA61340}" sibTransId="{1DBEFB1F-866A-4A95-A2BF-DDD7F3DCB7CF}"/>
    <dgm:cxn modelId="{B68B6E5E-4D28-4917-A890-E906343CCBEF}" type="presOf" srcId="{C51CCEAF-0937-4851-A923-4C6A0DC25608}" destId="{88EE5FC9-C25C-462F-8172-08B633910396}" srcOrd="0" destOrd="0" presId="urn:microsoft.com/office/officeart/2005/8/layout/chevron2"/>
    <dgm:cxn modelId="{9D9B49F3-8346-48E3-911A-5E610AE88375}" type="presOf" srcId="{D0AA8C7A-70C9-4F26-B955-0401006DAC30}" destId="{3B68CC20-76A9-40D6-8B56-9553082AC2FF}" srcOrd="0" destOrd="0" presId="urn:microsoft.com/office/officeart/2005/8/layout/chevron2"/>
    <dgm:cxn modelId="{5467CFB5-2707-46E0-834C-EA229C2660BB}" srcId="{C51CCEAF-0937-4851-A923-4C6A0DC25608}" destId="{F38AEDA2-1287-47EC-A6DC-36B1DEF47239}" srcOrd="0" destOrd="0" parTransId="{38C3124C-185C-48D3-94B1-13458D785F13}" sibTransId="{2EC253D9-D807-4955-A993-B7C2DB400ADC}"/>
    <dgm:cxn modelId="{9071D968-D890-42CA-9A59-0D6DED69BD77}" srcId="{FCDA8348-1226-4BFC-9ABE-5C956DA59CC2}" destId="{3F7C4ED3-E18A-4F22-93B2-132F602AD901}" srcOrd="0" destOrd="0" parTransId="{C97DA240-1878-4E34-8B94-856F49743931}" sibTransId="{7016D531-8739-4BED-B1CF-BC6262B3159A}"/>
    <dgm:cxn modelId="{069C477B-02EF-4AB5-B482-8B8F15797AA0}" type="presOf" srcId="{F38AEDA2-1287-47EC-A6DC-36B1DEF47239}" destId="{DB46CB09-517E-4F7A-B6BB-05AB25307481}" srcOrd="0" destOrd="0" presId="urn:microsoft.com/office/officeart/2005/8/layout/chevron2"/>
    <dgm:cxn modelId="{6F36474E-434C-4623-9759-7FB7A153E937}" srcId="{D0AA8C7A-70C9-4F26-B955-0401006DAC30}" destId="{6AE6FEF3-2FD9-4586-8236-453360743D6A}" srcOrd="0" destOrd="0" parTransId="{2EBAE0E8-B181-4C11-82E5-DAF95ED04818}" sibTransId="{C8B7CD6D-E04D-4557-9595-0CE39A39EE32}"/>
    <dgm:cxn modelId="{B7F20A8F-9EFC-42DC-9B7E-4CAD42B6CE8D}" type="presOf" srcId="{BA1D6EEF-7D01-49FE-9DDC-7BB4FF368FBF}" destId="{A7AC668D-973B-4FA2-9A2D-100873AC365B}" srcOrd="0" destOrd="0" presId="urn:microsoft.com/office/officeart/2005/8/layout/chevron2"/>
    <dgm:cxn modelId="{754B2C40-1511-41C1-B761-AEAF9444401A}" srcId="{BA1D6EEF-7D01-49FE-9DDC-7BB4FF368FBF}" destId="{0B1C4204-CBD7-4A51-9EB2-EF1489F628D9}" srcOrd="0" destOrd="0" parTransId="{DB1CE0B5-983D-414A-B98A-05EAA171FE85}" sibTransId="{4629C272-8E6F-4E93-945B-015B6E44E49F}"/>
    <dgm:cxn modelId="{097D9F2F-5471-4C54-BE46-71E74BFDD571}" type="presOf" srcId="{8B57ED1D-F9F0-4534-AD20-89483E305AA0}" destId="{944F4641-6E97-4069-A4C8-4C167BAE3C40}" srcOrd="0" destOrd="0" presId="urn:microsoft.com/office/officeart/2005/8/layout/chevron2"/>
    <dgm:cxn modelId="{0E76B63B-AFBE-4B6E-A7F3-821EB4A0BF74}" type="presOf" srcId="{FD5EF89D-8A83-46E0-9799-876ED5A862B9}" destId="{D6E1A522-C10B-4713-94CE-AC5CF55190C6}" srcOrd="0" destOrd="0" presId="urn:microsoft.com/office/officeart/2005/8/layout/chevron2"/>
    <dgm:cxn modelId="{AEB66C71-F6EC-47F4-9901-AEE33B80ECE3}" type="presOf" srcId="{6A5BE7DC-9A63-4E1A-B56C-15748DB4BCFE}" destId="{CDD513AF-52D7-4F2F-86E1-287D7C91B4BC}" srcOrd="0" destOrd="0" presId="urn:microsoft.com/office/officeart/2005/8/layout/chevron2"/>
    <dgm:cxn modelId="{2B07E8A1-54AF-4D00-94FC-0F08CCB49B0E}" type="presOf" srcId="{FCDA8348-1226-4BFC-9ABE-5C956DA59CC2}" destId="{E09F4D5C-5619-4791-971B-055A0CFA08F1}" srcOrd="0" destOrd="0" presId="urn:microsoft.com/office/officeart/2005/8/layout/chevron2"/>
    <dgm:cxn modelId="{A334BD82-1ACE-4E0E-85BD-07F74A297978}" srcId="{BA1D6EEF-7D01-49FE-9DDC-7BB4FF368FBF}" destId="{8B57ED1D-F9F0-4534-AD20-89483E305AA0}" srcOrd="6" destOrd="0" parTransId="{F0D49BA6-AAB6-4AEF-9BA0-11609ED6FF8D}" sibTransId="{F1C326C0-A260-4439-920D-6285E5360AFD}"/>
    <dgm:cxn modelId="{8A432102-67A9-4760-849A-CA1B9E070A57}" srcId="{91B2BCE9-BE64-45DB-A45D-180EE8CC548C}" destId="{FD5EF89D-8A83-46E0-9799-876ED5A862B9}" srcOrd="0" destOrd="0" parTransId="{011FA6E5-2048-439F-B797-7000D7D17AEA}" sibTransId="{95CC43E0-6441-424F-812D-EFF89C6C3878}"/>
    <dgm:cxn modelId="{2583F5EB-D664-412D-9651-0358A152D6AD}" type="presParOf" srcId="{A7AC668D-973B-4FA2-9A2D-100873AC365B}" destId="{F2503D69-6FD6-4B17-AAFD-CE6AE61E9ECF}" srcOrd="0" destOrd="0" presId="urn:microsoft.com/office/officeart/2005/8/layout/chevron2"/>
    <dgm:cxn modelId="{9136B484-0546-45AD-B6EB-8F8F7C71542C}" type="presParOf" srcId="{F2503D69-6FD6-4B17-AAFD-CE6AE61E9ECF}" destId="{3D08B44C-43B9-476A-8996-3834110360C0}" srcOrd="0" destOrd="0" presId="urn:microsoft.com/office/officeart/2005/8/layout/chevron2"/>
    <dgm:cxn modelId="{BA9A17EB-266E-4A69-9A68-32C53FA0A6DA}" type="presParOf" srcId="{F2503D69-6FD6-4B17-AAFD-CE6AE61E9ECF}" destId="{CDD513AF-52D7-4F2F-86E1-287D7C91B4BC}" srcOrd="1" destOrd="0" presId="urn:microsoft.com/office/officeart/2005/8/layout/chevron2"/>
    <dgm:cxn modelId="{01DAD03D-696A-4E23-AC00-D561BC2859CD}" type="presParOf" srcId="{A7AC668D-973B-4FA2-9A2D-100873AC365B}" destId="{02A1347E-DFFE-41AB-90E5-0C0796422012}" srcOrd="1" destOrd="0" presId="urn:microsoft.com/office/officeart/2005/8/layout/chevron2"/>
    <dgm:cxn modelId="{F8520963-1E73-4309-B54C-4E6DAF8AF094}" type="presParOf" srcId="{A7AC668D-973B-4FA2-9A2D-100873AC365B}" destId="{3DA3BA27-DCAF-45C8-8D9B-B74E2BFE4F26}" srcOrd="2" destOrd="0" presId="urn:microsoft.com/office/officeart/2005/8/layout/chevron2"/>
    <dgm:cxn modelId="{3BF5B601-666C-48BF-9EE7-E4F144CF9BE8}" type="presParOf" srcId="{3DA3BA27-DCAF-45C8-8D9B-B74E2BFE4F26}" destId="{88EE5FC9-C25C-462F-8172-08B633910396}" srcOrd="0" destOrd="0" presId="urn:microsoft.com/office/officeart/2005/8/layout/chevron2"/>
    <dgm:cxn modelId="{9C76CF8E-7893-41BF-A1F8-D01563324CC1}" type="presParOf" srcId="{3DA3BA27-DCAF-45C8-8D9B-B74E2BFE4F26}" destId="{DB46CB09-517E-4F7A-B6BB-05AB25307481}" srcOrd="1" destOrd="0" presId="urn:microsoft.com/office/officeart/2005/8/layout/chevron2"/>
    <dgm:cxn modelId="{319FF7F6-D3D7-4B5A-A34A-A92F4CAE92BF}" type="presParOf" srcId="{A7AC668D-973B-4FA2-9A2D-100873AC365B}" destId="{8036AAC2-7550-437D-BAB6-ECEF5BB47BA2}" srcOrd="3" destOrd="0" presId="urn:microsoft.com/office/officeart/2005/8/layout/chevron2"/>
    <dgm:cxn modelId="{CE5FFB02-38BE-4A0E-B8DA-6BCE4BF4EBA8}" type="presParOf" srcId="{A7AC668D-973B-4FA2-9A2D-100873AC365B}" destId="{AF1B90DA-0530-429C-BE15-107D46B3B5A6}" srcOrd="4" destOrd="0" presId="urn:microsoft.com/office/officeart/2005/8/layout/chevron2"/>
    <dgm:cxn modelId="{773ADEAD-9C77-4E7A-9F37-9A872A50CEA8}" type="presParOf" srcId="{AF1B90DA-0530-429C-BE15-107D46B3B5A6}" destId="{07AA671F-FBBD-452A-A0B4-19A0EF55A3D8}" srcOrd="0" destOrd="0" presId="urn:microsoft.com/office/officeart/2005/8/layout/chevron2"/>
    <dgm:cxn modelId="{9064B76D-4828-4ABD-8BCD-4A5BA012E7AF}" type="presParOf" srcId="{AF1B90DA-0530-429C-BE15-107D46B3B5A6}" destId="{D6E1A522-C10B-4713-94CE-AC5CF55190C6}" srcOrd="1" destOrd="0" presId="urn:microsoft.com/office/officeart/2005/8/layout/chevron2"/>
    <dgm:cxn modelId="{3D8BD0E1-84E5-4E99-9919-0855ED0A7A57}" type="presParOf" srcId="{A7AC668D-973B-4FA2-9A2D-100873AC365B}" destId="{B8ECCA6D-5829-4987-9E40-B723FA085A14}" srcOrd="5" destOrd="0" presId="urn:microsoft.com/office/officeart/2005/8/layout/chevron2"/>
    <dgm:cxn modelId="{752798D9-78C6-444D-BC4E-EA00999D9986}" type="presParOf" srcId="{A7AC668D-973B-4FA2-9A2D-100873AC365B}" destId="{6C57E233-E88E-4684-B5ED-3AC854DB2376}" srcOrd="6" destOrd="0" presId="urn:microsoft.com/office/officeart/2005/8/layout/chevron2"/>
    <dgm:cxn modelId="{B3273732-6B7D-44FB-97FF-6719CA55F123}" type="presParOf" srcId="{6C57E233-E88E-4684-B5ED-3AC854DB2376}" destId="{3B68CC20-76A9-40D6-8B56-9553082AC2FF}" srcOrd="0" destOrd="0" presId="urn:microsoft.com/office/officeart/2005/8/layout/chevron2"/>
    <dgm:cxn modelId="{DC111CB6-F268-4E47-994D-5DA1FE9064C5}" type="presParOf" srcId="{6C57E233-E88E-4684-B5ED-3AC854DB2376}" destId="{E9A3AE25-8C2A-42B4-A38A-B88DB5E14F4E}" srcOrd="1" destOrd="0" presId="urn:microsoft.com/office/officeart/2005/8/layout/chevron2"/>
    <dgm:cxn modelId="{71E73991-7AAA-4167-9FB8-A8A5774F318D}" type="presParOf" srcId="{A7AC668D-973B-4FA2-9A2D-100873AC365B}" destId="{D0FC1A4E-4DB5-4E25-B34C-6F7738B1A145}" srcOrd="7" destOrd="0" presId="urn:microsoft.com/office/officeart/2005/8/layout/chevron2"/>
    <dgm:cxn modelId="{144E1569-1850-41F1-83E6-41B54309D6F9}" type="presParOf" srcId="{A7AC668D-973B-4FA2-9A2D-100873AC365B}" destId="{28D680B5-2555-4CD2-B604-1EEC12C4193B}" srcOrd="8" destOrd="0" presId="urn:microsoft.com/office/officeart/2005/8/layout/chevron2"/>
    <dgm:cxn modelId="{1ECBB66F-A3A1-4753-B025-3FD297F22599}" type="presParOf" srcId="{28D680B5-2555-4CD2-B604-1EEC12C4193B}" destId="{65740672-AF98-4352-A7D9-1554FDF80BEE}" srcOrd="0" destOrd="0" presId="urn:microsoft.com/office/officeart/2005/8/layout/chevron2"/>
    <dgm:cxn modelId="{07171AB1-0346-40DD-9B46-861CE29F1956}" type="presParOf" srcId="{28D680B5-2555-4CD2-B604-1EEC12C4193B}" destId="{D6B23E9C-B01B-458E-90AB-B80B765B7B79}" srcOrd="1" destOrd="0" presId="urn:microsoft.com/office/officeart/2005/8/layout/chevron2"/>
    <dgm:cxn modelId="{24993863-90D6-4199-9699-D187D32FC7E0}" type="presParOf" srcId="{A7AC668D-973B-4FA2-9A2D-100873AC365B}" destId="{D40DD063-6B11-4268-B976-364D2CEA6F32}" srcOrd="9" destOrd="0" presId="urn:microsoft.com/office/officeart/2005/8/layout/chevron2"/>
    <dgm:cxn modelId="{A05DD466-B105-4ABE-B752-08FB86148F91}" type="presParOf" srcId="{A7AC668D-973B-4FA2-9A2D-100873AC365B}" destId="{F869C51F-F0E3-4313-9724-56C989BBF466}" srcOrd="10" destOrd="0" presId="urn:microsoft.com/office/officeart/2005/8/layout/chevron2"/>
    <dgm:cxn modelId="{17980CA8-DAB7-4E70-8E40-F09B903C8B93}" type="presParOf" srcId="{F869C51F-F0E3-4313-9724-56C989BBF466}" destId="{E09F4D5C-5619-4791-971B-055A0CFA08F1}" srcOrd="0" destOrd="0" presId="urn:microsoft.com/office/officeart/2005/8/layout/chevron2"/>
    <dgm:cxn modelId="{E8234C04-C7B4-43D2-BAF7-E082233567FB}" type="presParOf" srcId="{F869C51F-F0E3-4313-9724-56C989BBF466}" destId="{72F3554C-2DF0-4EEC-9D28-E0E8D07693F0}" srcOrd="1" destOrd="0" presId="urn:microsoft.com/office/officeart/2005/8/layout/chevron2"/>
    <dgm:cxn modelId="{A8334B53-00EA-4D68-8D7F-8281F91B661A}" type="presParOf" srcId="{A7AC668D-973B-4FA2-9A2D-100873AC365B}" destId="{8D29DC75-31A0-4103-A56D-E64C5144559D}" srcOrd="11" destOrd="0" presId="urn:microsoft.com/office/officeart/2005/8/layout/chevron2"/>
    <dgm:cxn modelId="{F2EF0DC1-4D5B-4AC2-9774-5AF423826DF9}" type="presParOf" srcId="{A7AC668D-973B-4FA2-9A2D-100873AC365B}" destId="{F5D56B7E-B07E-4A02-A5C1-4D24ECBDD6CF}" srcOrd="12" destOrd="0" presId="urn:microsoft.com/office/officeart/2005/8/layout/chevron2"/>
    <dgm:cxn modelId="{F9A8A0B3-58CE-4DCE-9310-29B6353FB575}" type="presParOf" srcId="{F5D56B7E-B07E-4A02-A5C1-4D24ECBDD6CF}" destId="{944F4641-6E97-4069-A4C8-4C167BAE3C40}" srcOrd="0" destOrd="0" presId="urn:microsoft.com/office/officeart/2005/8/layout/chevron2"/>
    <dgm:cxn modelId="{A16EA44D-FBCA-4C91-A59F-A95FDB9586ED}" type="presParOf" srcId="{F5D56B7E-B07E-4A02-A5C1-4D24ECBDD6CF}" destId="{6DCBF624-DD91-4E48-BA69-59331F56A625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3B27F8-C367-46E7-9A57-433752E93BCC}" type="doc">
      <dgm:prSet loTypeId="urn:microsoft.com/office/officeart/2005/8/layout/balance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CA8EA42-0C35-40F4-AC6B-6E9FDA273F94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品牌建设</a:t>
          </a:r>
          <a:endParaRPr lang="zh-CN" altLang="en-US" dirty="0">
            <a:latin typeface="+mj-ea"/>
            <a:ea typeface="+mj-ea"/>
          </a:endParaRPr>
        </a:p>
      </dgm:t>
    </dgm:pt>
    <dgm:pt modelId="{5DD6483F-2BD4-409B-A654-F37AC382A636}" type="parTrans" cxnId="{811CCA7E-3E96-455B-A89E-7F59850A1FB0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C9B6F19E-1AD0-45AF-A906-35C93B635371}" type="sibTrans" cxnId="{811CCA7E-3E96-455B-A89E-7F59850A1FB0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3997D78F-7396-4D1F-A09D-D0E5AF6D17BF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其 他</a:t>
          </a:r>
          <a:endParaRPr lang="zh-CN" altLang="en-US" dirty="0">
            <a:latin typeface="+mj-ea"/>
            <a:ea typeface="+mj-ea"/>
          </a:endParaRPr>
        </a:p>
      </dgm:t>
    </dgm:pt>
    <dgm:pt modelId="{EFC13502-3BC6-4998-8D2A-257E7777E561}" type="parTrans" cxnId="{9E42A256-C5D6-44AB-A597-B4ABC4A9A932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DA8E2FD5-D211-405C-A180-019FDA9BF082}" type="sibTrans" cxnId="{9E42A256-C5D6-44AB-A597-B4ABC4A9A932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780E8933-5F40-4342-8D61-661CC73FDD19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行业观察</a:t>
          </a:r>
          <a:endParaRPr lang="zh-CN" altLang="en-US" dirty="0">
            <a:latin typeface="+mj-ea"/>
            <a:ea typeface="+mj-ea"/>
          </a:endParaRPr>
        </a:p>
      </dgm:t>
    </dgm:pt>
    <dgm:pt modelId="{772540AB-56F0-46C5-A821-0C69B46BFF95}" type="parTrans" cxnId="{EF7159A0-0FD2-41DD-BB70-3F9168162B2D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061989F0-D675-4F44-9659-DAEAD87673F9}" type="sibTrans" cxnId="{EF7159A0-0FD2-41DD-BB70-3F9168162B2D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6D3BA28F-EC80-42D0-B428-6FD7073F5354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产品销售</a:t>
          </a:r>
          <a:endParaRPr lang="zh-CN" altLang="en-US" dirty="0">
            <a:latin typeface="+mj-ea"/>
            <a:ea typeface="+mj-ea"/>
          </a:endParaRPr>
        </a:p>
      </dgm:t>
    </dgm:pt>
    <dgm:pt modelId="{6C323305-8175-4548-8EA7-5D6956F262AA}" type="parTrans" cxnId="{5784C391-721C-442D-8795-43BB4FA900ED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D98C9ED7-A731-4545-B735-4D1D6B18C20B}" type="sibTrans" cxnId="{5784C391-721C-442D-8795-43BB4FA900ED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216606C1-5BDD-47E3-AB6C-7D44E8F5F72F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人才招聘</a:t>
          </a:r>
          <a:endParaRPr lang="zh-CN" altLang="en-US" dirty="0">
            <a:latin typeface="+mj-ea"/>
            <a:ea typeface="+mj-ea"/>
          </a:endParaRPr>
        </a:p>
      </dgm:t>
    </dgm:pt>
    <dgm:pt modelId="{E8ABC846-2034-4C20-9DEF-7EE9D54C12C8}" type="parTrans" cxnId="{E0DC2A3D-CC32-4BD7-95D4-0F387A7F25B4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B6FAB446-962E-468F-94E2-6BA648B9CD5C}" type="sibTrans" cxnId="{E0DC2A3D-CC32-4BD7-95D4-0F387A7F25B4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2B9BB154-3FE4-466B-92D3-4C5E8F9F4195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团队建设</a:t>
          </a:r>
          <a:endParaRPr lang="zh-CN" altLang="en-US" dirty="0">
            <a:latin typeface="+mj-ea"/>
            <a:ea typeface="+mj-ea"/>
          </a:endParaRPr>
        </a:p>
      </dgm:t>
    </dgm:pt>
    <dgm:pt modelId="{9BA145DE-AF9E-454E-83CF-86747272A880}" type="parTrans" cxnId="{C2065415-EBA1-4DA6-83A2-2F53F7CF662B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DD8869D2-A76F-4CAF-BEB7-276DEAEE1543}" type="sibTrans" cxnId="{C2065415-EBA1-4DA6-83A2-2F53F7CF662B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204F01B2-E885-4AE8-9F19-4E3BA206AF52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客户管理</a:t>
          </a:r>
          <a:endParaRPr lang="zh-CN" altLang="en-US" dirty="0">
            <a:latin typeface="+mj-ea"/>
            <a:ea typeface="+mj-ea"/>
          </a:endParaRPr>
        </a:p>
      </dgm:t>
    </dgm:pt>
    <dgm:pt modelId="{C9301066-E827-4786-BF9B-96C9BDF74905}" type="parTrans" cxnId="{B421B5D4-B226-4885-8DD0-FE4ED94E649F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3920586C-4351-4E5F-B97B-501B6974CE7A}" type="sibTrans" cxnId="{B421B5D4-B226-4885-8DD0-FE4ED94E649F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2C01F78E-D770-4A9F-9BFB-91D8AC30B4B5}">
      <dgm:prSet phldrT="[文本]"/>
      <dgm:spPr/>
      <dgm:t>
        <a:bodyPr/>
        <a:lstStyle/>
        <a:p>
          <a:r>
            <a:rPr lang="zh-CN" altLang="en-US" dirty="0" smtClean="0">
              <a:latin typeface="+mj-ea"/>
              <a:ea typeface="+mj-ea"/>
            </a:rPr>
            <a:t>口碑舆论监测</a:t>
          </a:r>
          <a:endParaRPr lang="zh-CN" altLang="en-US" dirty="0">
            <a:latin typeface="+mj-ea"/>
            <a:ea typeface="+mj-ea"/>
          </a:endParaRPr>
        </a:p>
      </dgm:t>
    </dgm:pt>
    <dgm:pt modelId="{C551CBD1-730E-4FB8-8EA3-4DFD9C0407CA}" type="parTrans" cxnId="{B349B720-4322-4B13-A611-21F57247C163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EDF7C4E9-0E01-4806-9C6E-72B97C6AFF92}" type="sibTrans" cxnId="{B349B720-4322-4B13-A611-21F57247C163}">
      <dgm:prSet/>
      <dgm:spPr/>
      <dgm:t>
        <a:bodyPr/>
        <a:lstStyle/>
        <a:p>
          <a:endParaRPr lang="zh-CN" altLang="en-US">
            <a:latin typeface="+mj-ea"/>
            <a:ea typeface="+mj-ea"/>
          </a:endParaRPr>
        </a:p>
      </dgm:t>
    </dgm:pt>
    <dgm:pt modelId="{09733475-38F8-459F-9A19-0973D593DB53}" type="pres">
      <dgm:prSet presAssocID="{993B27F8-C367-46E7-9A57-433752E93BCC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B8A24D82-069E-46E5-BB73-226CDB2C0287}" type="pres">
      <dgm:prSet presAssocID="{993B27F8-C367-46E7-9A57-433752E93BCC}" presName="dummyMaxCanvas" presStyleCnt="0"/>
      <dgm:spPr/>
    </dgm:pt>
    <dgm:pt modelId="{2D106599-B560-4511-9E23-DFCF0C64AB94}" type="pres">
      <dgm:prSet presAssocID="{993B27F8-C367-46E7-9A57-433752E93BCC}" presName="parentComposite" presStyleCnt="0"/>
      <dgm:spPr/>
    </dgm:pt>
    <dgm:pt modelId="{0B67594C-0EA4-4E18-BDDD-58F9CCE27252}" type="pres">
      <dgm:prSet presAssocID="{993B27F8-C367-46E7-9A57-433752E93BC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zh-CN" altLang="en-US"/>
        </a:p>
      </dgm:t>
    </dgm:pt>
    <dgm:pt modelId="{0952B718-5A43-462A-A160-F5DA48634BAA}" type="pres">
      <dgm:prSet presAssocID="{993B27F8-C367-46E7-9A57-433752E93BCC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zh-CN" altLang="en-US"/>
        </a:p>
      </dgm:t>
    </dgm:pt>
    <dgm:pt modelId="{204A04E6-D192-40C6-99A3-7BB671EC120E}" type="pres">
      <dgm:prSet presAssocID="{993B27F8-C367-46E7-9A57-433752E93BCC}" presName="childrenComposite" presStyleCnt="0"/>
      <dgm:spPr/>
    </dgm:pt>
    <dgm:pt modelId="{7ABBA7BD-573E-4E09-B2ED-926AC8808032}" type="pres">
      <dgm:prSet presAssocID="{993B27F8-C367-46E7-9A57-433752E93BCC}" presName="dummyMaxCanvas_ChildArea" presStyleCnt="0"/>
      <dgm:spPr/>
    </dgm:pt>
    <dgm:pt modelId="{98DDF2A5-9D47-4891-B7CA-F478F8C84B50}" type="pres">
      <dgm:prSet presAssocID="{993B27F8-C367-46E7-9A57-433752E93BCC}" presName="fulcrum" presStyleLbl="alignAccFollowNode1" presStyleIdx="2" presStyleCnt="4"/>
      <dgm:spPr/>
    </dgm:pt>
    <dgm:pt modelId="{16A6A688-4C74-4B60-9950-C5B2DD842263}" type="pres">
      <dgm:prSet presAssocID="{993B27F8-C367-46E7-9A57-433752E93BCC}" presName="balance_33" presStyleLbl="alignAccFollowNode1" presStyleIdx="3" presStyleCnt="4">
        <dgm:presLayoutVars>
          <dgm:bulletEnabled val="1"/>
        </dgm:presLayoutVars>
      </dgm:prSet>
      <dgm:spPr/>
    </dgm:pt>
    <dgm:pt modelId="{99AFCE07-6128-4F12-BDB2-2FE2167B977E}" type="pres">
      <dgm:prSet presAssocID="{993B27F8-C367-46E7-9A57-433752E93BCC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E198DE-C145-43AA-AEF2-79F3F9E9C1AA}" type="pres">
      <dgm:prSet presAssocID="{993B27F8-C367-46E7-9A57-433752E93BCC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690C07-6E05-4905-8C3B-B39C2A67AE96}" type="pres">
      <dgm:prSet presAssocID="{993B27F8-C367-46E7-9A57-433752E93BCC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7C6E80-7629-4066-9CF1-FA74D874F6B0}" type="pres">
      <dgm:prSet presAssocID="{993B27F8-C367-46E7-9A57-433752E93BCC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6761D1-32CE-4283-825B-304A910399AB}" type="pres">
      <dgm:prSet presAssocID="{993B27F8-C367-46E7-9A57-433752E93BCC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61A46A-B740-49AC-BEDA-DE55BD304EC6}" type="pres">
      <dgm:prSet presAssocID="{993B27F8-C367-46E7-9A57-433752E93BCC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784C391-721C-442D-8795-43BB4FA900ED}" srcId="{993B27F8-C367-46E7-9A57-433752E93BCC}" destId="{6D3BA28F-EC80-42D0-B428-6FD7073F5354}" srcOrd="1" destOrd="0" parTransId="{6C323305-8175-4548-8EA7-5D6956F262AA}" sibTransId="{D98C9ED7-A731-4545-B735-4D1D6B18C20B}"/>
    <dgm:cxn modelId="{8F237960-C9B0-4650-80C9-237A472FA628}" type="presOf" srcId="{6D3BA28F-EC80-42D0-B428-6FD7073F5354}" destId="{0952B718-5A43-462A-A160-F5DA48634BAA}" srcOrd="0" destOrd="0" presId="urn:microsoft.com/office/officeart/2005/8/layout/balance1"/>
    <dgm:cxn modelId="{0C7F780D-4D70-4DFE-90D2-D84031D767B3}" type="presOf" srcId="{204F01B2-E885-4AE8-9F19-4E3BA206AF52}" destId="{29690C07-6E05-4905-8C3B-B39C2A67AE96}" srcOrd="0" destOrd="0" presId="urn:microsoft.com/office/officeart/2005/8/layout/balance1"/>
    <dgm:cxn modelId="{B421B5D4-B226-4885-8DD0-FE4ED94E649F}" srcId="{6D3BA28F-EC80-42D0-B428-6FD7073F5354}" destId="{204F01B2-E885-4AE8-9F19-4E3BA206AF52}" srcOrd="2" destOrd="0" parTransId="{C9301066-E827-4786-BF9B-96C9BDF74905}" sibTransId="{3920586C-4351-4E5F-B97B-501B6974CE7A}"/>
    <dgm:cxn modelId="{7D200E4A-7996-4E51-BAB2-CA9C614258DB}" type="presOf" srcId="{780E8933-5F40-4342-8D61-661CC73FDD19}" destId="{6A6761D1-32CE-4283-825B-304A910399AB}" srcOrd="0" destOrd="0" presId="urn:microsoft.com/office/officeart/2005/8/layout/balance1"/>
    <dgm:cxn modelId="{DC665A93-AEAD-4965-A456-AE2E7D8F8331}" type="presOf" srcId="{3CA8EA42-0C35-40F4-AC6B-6E9FDA273F94}" destId="{0B67594C-0EA4-4E18-BDDD-58F9CCE27252}" srcOrd="0" destOrd="0" presId="urn:microsoft.com/office/officeart/2005/8/layout/balance1"/>
    <dgm:cxn modelId="{9E42A256-C5D6-44AB-A597-B4ABC4A9A932}" srcId="{3CA8EA42-0C35-40F4-AC6B-6E9FDA273F94}" destId="{3997D78F-7396-4D1F-A09D-D0E5AF6D17BF}" srcOrd="0" destOrd="0" parTransId="{EFC13502-3BC6-4998-8D2A-257E7777E561}" sibTransId="{DA8E2FD5-D211-405C-A180-019FDA9BF082}"/>
    <dgm:cxn modelId="{B349B720-4322-4B13-A611-21F57247C163}" srcId="{3CA8EA42-0C35-40F4-AC6B-6E9FDA273F94}" destId="{2C01F78E-D770-4A9F-9BFB-91D8AC30B4B5}" srcOrd="2" destOrd="0" parTransId="{C551CBD1-730E-4FB8-8EA3-4DFD9C0407CA}" sibTransId="{EDF7C4E9-0E01-4806-9C6E-72B97C6AFF92}"/>
    <dgm:cxn modelId="{C2065415-EBA1-4DA6-83A2-2F53F7CF662B}" srcId="{6D3BA28F-EC80-42D0-B428-6FD7073F5354}" destId="{2B9BB154-3FE4-466B-92D3-4C5E8F9F4195}" srcOrd="1" destOrd="0" parTransId="{9BA145DE-AF9E-454E-83CF-86747272A880}" sibTransId="{DD8869D2-A76F-4CAF-BEB7-276DEAEE1543}"/>
    <dgm:cxn modelId="{EF7159A0-0FD2-41DD-BB70-3F9168162B2D}" srcId="{3CA8EA42-0C35-40F4-AC6B-6E9FDA273F94}" destId="{780E8933-5F40-4342-8D61-661CC73FDD19}" srcOrd="1" destOrd="0" parTransId="{772540AB-56F0-46C5-A821-0C69B46BFF95}" sibTransId="{061989F0-D675-4F44-9659-DAEAD87673F9}"/>
    <dgm:cxn modelId="{27C6008D-54EE-424F-AE7B-13727C4DE188}" type="presOf" srcId="{216606C1-5BDD-47E3-AB6C-7D44E8F5F72F}" destId="{99AFCE07-6128-4F12-BDB2-2FE2167B977E}" srcOrd="0" destOrd="0" presId="urn:microsoft.com/office/officeart/2005/8/layout/balance1"/>
    <dgm:cxn modelId="{17CB101A-150A-4E25-9BF9-0C2742150FFC}" type="presOf" srcId="{2C01F78E-D770-4A9F-9BFB-91D8AC30B4B5}" destId="{0861A46A-B740-49AC-BEDA-DE55BD304EC6}" srcOrd="0" destOrd="0" presId="urn:microsoft.com/office/officeart/2005/8/layout/balance1"/>
    <dgm:cxn modelId="{375804BC-9276-49BE-86CE-CF53DF749BCB}" type="presOf" srcId="{2B9BB154-3FE4-466B-92D3-4C5E8F9F4195}" destId="{D3E198DE-C145-43AA-AEF2-79F3F9E9C1AA}" srcOrd="0" destOrd="0" presId="urn:microsoft.com/office/officeart/2005/8/layout/balance1"/>
    <dgm:cxn modelId="{E0DC2A3D-CC32-4BD7-95D4-0F387A7F25B4}" srcId="{6D3BA28F-EC80-42D0-B428-6FD7073F5354}" destId="{216606C1-5BDD-47E3-AB6C-7D44E8F5F72F}" srcOrd="0" destOrd="0" parTransId="{E8ABC846-2034-4C20-9DEF-7EE9D54C12C8}" sibTransId="{B6FAB446-962E-468F-94E2-6BA648B9CD5C}"/>
    <dgm:cxn modelId="{47B24103-3B77-439A-9CAC-A94DE4344FF4}" type="presOf" srcId="{3997D78F-7396-4D1F-A09D-D0E5AF6D17BF}" destId="{EA7C6E80-7629-4066-9CF1-FA74D874F6B0}" srcOrd="0" destOrd="0" presId="urn:microsoft.com/office/officeart/2005/8/layout/balance1"/>
    <dgm:cxn modelId="{A2B69139-0400-475F-856E-D59C45E42C82}" type="presOf" srcId="{993B27F8-C367-46E7-9A57-433752E93BCC}" destId="{09733475-38F8-459F-9A19-0973D593DB53}" srcOrd="0" destOrd="0" presId="urn:microsoft.com/office/officeart/2005/8/layout/balance1"/>
    <dgm:cxn modelId="{811CCA7E-3E96-455B-A89E-7F59850A1FB0}" srcId="{993B27F8-C367-46E7-9A57-433752E93BCC}" destId="{3CA8EA42-0C35-40F4-AC6B-6E9FDA273F94}" srcOrd="0" destOrd="0" parTransId="{5DD6483F-2BD4-409B-A654-F37AC382A636}" sibTransId="{C9B6F19E-1AD0-45AF-A906-35C93B635371}"/>
    <dgm:cxn modelId="{AFB50F11-EE1A-4A21-B93C-A415D6C3D815}" type="presParOf" srcId="{09733475-38F8-459F-9A19-0973D593DB53}" destId="{B8A24D82-069E-46E5-BB73-226CDB2C0287}" srcOrd="0" destOrd="0" presId="urn:microsoft.com/office/officeart/2005/8/layout/balance1"/>
    <dgm:cxn modelId="{57DD76EF-3876-407D-96E7-A4869B907F40}" type="presParOf" srcId="{09733475-38F8-459F-9A19-0973D593DB53}" destId="{2D106599-B560-4511-9E23-DFCF0C64AB94}" srcOrd="1" destOrd="0" presId="urn:microsoft.com/office/officeart/2005/8/layout/balance1"/>
    <dgm:cxn modelId="{38C5D78E-E048-4F3C-A485-03890CFD8B15}" type="presParOf" srcId="{2D106599-B560-4511-9E23-DFCF0C64AB94}" destId="{0B67594C-0EA4-4E18-BDDD-58F9CCE27252}" srcOrd="0" destOrd="0" presId="urn:microsoft.com/office/officeart/2005/8/layout/balance1"/>
    <dgm:cxn modelId="{AD7D40B1-4EB7-4766-AB70-DEA7DE8C7CB9}" type="presParOf" srcId="{2D106599-B560-4511-9E23-DFCF0C64AB94}" destId="{0952B718-5A43-462A-A160-F5DA48634BAA}" srcOrd="1" destOrd="0" presId="urn:microsoft.com/office/officeart/2005/8/layout/balance1"/>
    <dgm:cxn modelId="{BA116DDE-E9E0-4F10-BDA8-D52E642CB27D}" type="presParOf" srcId="{09733475-38F8-459F-9A19-0973D593DB53}" destId="{204A04E6-D192-40C6-99A3-7BB671EC120E}" srcOrd="2" destOrd="0" presId="urn:microsoft.com/office/officeart/2005/8/layout/balance1"/>
    <dgm:cxn modelId="{E6799CDA-EC72-41A6-8CA1-E8C070C39B5E}" type="presParOf" srcId="{204A04E6-D192-40C6-99A3-7BB671EC120E}" destId="{7ABBA7BD-573E-4E09-B2ED-926AC8808032}" srcOrd="0" destOrd="0" presId="urn:microsoft.com/office/officeart/2005/8/layout/balance1"/>
    <dgm:cxn modelId="{5A10B6FF-ED06-45D1-AFD1-D248B0484EC6}" type="presParOf" srcId="{204A04E6-D192-40C6-99A3-7BB671EC120E}" destId="{98DDF2A5-9D47-4891-B7CA-F478F8C84B50}" srcOrd="1" destOrd="0" presId="urn:microsoft.com/office/officeart/2005/8/layout/balance1"/>
    <dgm:cxn modelId="{16BD75CF-FC73-4E22-B558-1F3EEEBCA109}" type="presParOf" srcId="{204A04E6-D192-40C6-99A3-7BB671EC120E}" destId="{16A6A688-4C74-4B60-9950-C5B2DD842263}" srcOrd="2" destOrd="0" presId="urn:microsoft.com/office/officeart/2005/8/layout/balance1"/>
    <dgm:cxn modelId="{6C16D31C-F43A-472D-81B5-8492E623C687}" type="presParOf" srcId="{204A04E6-D192-40C6-99A3-7BB671EC120E}" destId="{99AFCE07-6128-4F12-BDB2-2FE2167B977E}" srcOrd="3" destOrd="0" presId="urn:microsoft.com/office/officeart/2005/8/layout/balance1"/>
    <dgm:cxn modelId="{B41A1862-5F3C-4D51-8FF7-6EC0BFE92236}" type="presParOf" srcId="{204A04E6-D192-40C6-99A3-7BB671EC120E}" destId="{D3E198DE-C145-43AA-AEF2-79F3F9E9C1AA}" srcOrd="4" destOrd="0" presId="urn:microsoft.com/office/officeart/2005/8/layout/balance1"/>
    <dgm:cxn modelId="{E726462F-8DBB-4ABB-911C-0D5DF2C20E03}" type="presParOf" srcId="{204A04E6-D192-40C6-99A3-7BB671EC120E}" destId="{29690C07-6E05-4905-8C3B-B39C2A67AE96}" srcOrd="5" destOrd="0" presId="urn:microsoft.com/office/officeart/2005/8/layout/balance1"/>
    <dgm:cxn modelId="{CFF233F1-EA26-44AB-B510-C4DD03804DEF}" type="presParOf" srcId="{204A04E6-D192-40C6-99A3-7BB671EC120E}" destId="{EA7C6E80-7629-4066-9CF1-FA74D874F6B0}" srcOrd="6" destOrd="0" presId="urn:microsoft.com/office/officeart/2005/8/layout/balance1"/>
    <dgm:cxn modelId="{F050F903-126A-449C-9484-EB73668FB73D}" type="presParOf" srcId="{204A04E6-D192-40C6-99A3-7BB671EC120E}" destId="{6A6761D1-32CE-4283-825B-304A910399AB}" srcOrd="7" destOrd="0" presId="urn:microsoft.com/office/officeart/2005/8/layout/balance1"/>
    <dgm:cxn modelId="{A2C1C5B0-A9F6-4355-8496-FCDF138B476B}" type="presParOf" srcId="{204A04E6-D192-40C6-99A3-7BB671EC120E}" destId="{0861A46A-B740-49AC-BEDA-DE55BD304EC6}" srcOrd="8" destOrd="0" presId="urn:microsoft.com/office/officeart/2005/8/layout/balanc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69C8A-FD49-474B-9846-0134040D0F94}" type="datetimeFigureOut">
              <a:rPr lang="zh-CN" altLang="en-US" smtClean="0"/>
              <a:pPr/>
              <a:t>2012-2-3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6BB51-9EA9-4120-934C-1E55758398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B5022-30BF-4012-A002-00D0D542DD07}" type="datetimeFigureOut">
              <a:rPr lang="zh-CN" altLang="en-US" smtClean="0"/>
              <a:pPr/>
              <a:t>2012-2-3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C24E8-DE3E-405F-921C-51D14BA72E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C24E8-DE3E-405F-921C-51D14BA72E9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55BDE-0A4D-4595-A321-76402445FDC7}" type="slidenum">
              <a:rPr lang="zh-CN" altLang="en-US"/>
              <a:pPr/>
              <a:t>‹#›</a:t>
            </a:fld>
            <a:endParaRPr lang="en-US" altLang="zh-CN" dirty="0"/>
          </a:p>
        </p:txBody>
      </p:sp>
      <p:sp>
        <p:nvSpPr>
          <p:cNvPr id="9" name="Rectangle 2"/>
          <p:cNvSpPr txBox="1">
            <a:spLocks noChangeArrowheads="1"/>
          </p:cNvSpPr>
          <p:nvPr userDrawn="1"/>
        </p:nvSpPr>
        <p:spPr bwMode="gray">
          <a:xfrm>
            <a:off x="990600" y="28956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>
              <a:defRPr b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0" cap="none" spc="0" normalizeH="0" baseline="0" noProof="0" dirty="0" smtClean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企业微博外包运营</a:t>
            </a:r>
            <a:r>
              <a:rPr kumimoji="0" lang="zh-CN" altLang="en-US" sz="4000" b="0" i="0" u="none" strike="noStrike" kern="0" cap="none" spc="0" normalizeH="0" baseline="0" noProof="0" dirty="0" smtClean="0">
                <a:ln w="1905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业务简介</a:t>
            </a:r>
            <a:endParaRPr kumimoji="0" lang="en-US" altLang="zh-CN" sz="4000" b="0" i="0" u="none" strike="noStrike" kern="0" cap="none" spc="0" normalizeH="0" baseline="0" noProof="0" dirty="0" smtClean="0">
              <a:ln w="19050">
                <a:noFill/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1499126" y="1828800"/>
            <a:ext cx="467307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一品威客网</a:t>
            </a:r>
            <a:endParaRPr lang="zh-CN" altLang="en-US" sz="70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结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55BDE-0A4D-4595-A321-76402445FDC7}" type="slidenum">
              <a:rPr lang="zh-CN" altLang="en-US"/>
              <a:pPr/>
              <a:t>‹#›</a:t>
            </a:fld>
            <a:endParaRPr lang="en-US" altLang="zh-CN" dirty="0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2286000" y="3942546"/>
            <a:ext cx="4673074" cy="47705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5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厦门一品威客网络科技有限公司</a:t>
            </a:r>
            <a:endParaRPr lang="zh-CN" altLang="en-US" sz="25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387074" y="4343400"/>
            <a:ext cx="42915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 smtClean="0"/>
              <a:t>www.epweike.com</a:t>
            </a:r>
            <a:endParaRPr lang="zh-CN" altLang="en-US" sz="3000" b="1" dirty="0"/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2193170" y="4876800"/>
            <a:ext cx="4969630" cy="57246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地址</a:t>
            </a:r>
            <a:r>
              <a:rPr lang="zh-CN" altLang="en-US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：厦门软件园二期望海路</a:t>
            </a:r>
            <a:r>
              <a:rPr lang="en-US" altLang="zh-CN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号</a:t>
            </a:r>
            <a:r>
              <a:rPr lang="en-US" altLang="zh-CN" sz="1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栋</a:t>
            </a:r>
            <a:r>
              <a:rPr lang="en-US" altLang="zh-CN" sz="1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层</a:t>
            </a:r>
            <a:endParaRPr lang="zh-CN" altLang="en-US" sz="12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电话</a:t>
            </a:r>
            <a:r>
              <a:rPr lang="zh-CN" altLang="en-US" sz="1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1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13695965999  0592-6301975    </a:t>
            </a:r>
            <a:r>
              <a:rPr lang="zh-CN" altLang="en-US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服务热线：</a:t>
            </a:r>
            <a:r>
              <a:rPr lang="en-US" altLang="zh-CN" sz="12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4006-999-467 </a:t>
            </a:r>
            <a:endParaRPr lang="zh-CN" altLang="en-US" sz="12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762000" y="14478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+mj-ea"/>
                <a:ea typeface="+mj-ea"/>
              </a:rPr>
              <a:t>本企业微博运营项目简介</a:t>
            </a:r>
            <a:endParaRPr lang="en-US" altLang="zh-CN" sz="2000" dirty="0" smtClean="0">
              <a:latin typeface="+mj-ea"/>
              <a:ea typeface="+mj-ea"/>
            </a:endParaRPr>
          </a:p>
          <a:p>
            <a:r>
              <a:rPr lang="zh-CN" altLang="en-US" sz="2000" dirty="0" smtClean="0">
                <a:latin typeface="+mj-ea"/>
                <a:ea typeface="+mj-ea"/>
              </a:rPr>
              <a:t>由一品威客网企业微博运营中心 整理</a:t>
            </a:r>
            <a:endParaRPr lang="zh-CN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086600" cy="1143000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5BDE-0A4D-4595-A321-76402445FDC7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F8A9-C56C-4DD2-B9C0-53B7DD8ACDA5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F274-7D9E-44AC-A789-2D1664A9D3B4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9E87-2740-4796-AF64-B0DE618AB45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5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2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ibo.com/epweike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455509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基本服务</a:t>
            </a: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内容</a:t>
            </a:r>
            <a:endParaRPr lang="en-US" altLang="zh-CN" sz="25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每月</a:t>
            </a:r>
            <a:r>
              <a:rPr lang="zh-CN" altLang="en-US" sz="2500" b="1" dirty="0" smtClean="0">
                <a:latin typeface="+mj-ea"/>
                <a:ea typeface="+mj-ea"/>
              </a:rPr>
              <a:t>：</a:t>
            </a:r>
            <a:r>
              <a:rPr lang="en-US" altLang="zh-CN" sz="2500" b="1" dirty="0" smtClean="0">
                <a:latin typeface="+mj-ea"/>
                <a:ea typeface="+mj-ea"/>
              </a:rPr>
              <a:t>3000</a:t>
            </a:r>
            <a:r>
              <a:rPr lang="zh-CN" altLang="en-US" sz="2500" b="1" dirty="0" smtClean="0">
                <a:latin typeface="+mj-ea"/>
                <a:ea typeface="+mj-ea"/>
              </a:rPr>
              <a:t>元、</a:t>
            </a:r>
            <a:r>
              <a:rPr lang="en-US" altLang="zh-CN" sz="2500" b="1" dirty="0" smtClean="0">
                <a:latin typeface="+mj-ea"/>
                <a:ea typeface="+mj-ea"/>
              </a:rPr>
              <a:t>6000</a:t>
            </a:r>
            <a:r>
              <a:rPr lang="zh-CN" altLang="en-US" sz="2500" b="1" dirty="0" smtClean="0">
                <a:latin typeface="+mj-ea"/>
                <a:ea typeface="+mj-ea"/>
              </a:rPr>
              <a:t>元、</a:t>
            </a:r>
            <a:r>
              <a:rPr lang="en-US" altLang="zh-CN" sz="2500" b="1" dirty="0" smtClean="0">
                <a:latin typeface="+mj-ea"/>
                <a:ea typeface="+mj-ea"/>
              </a:rPr>
              <a:t>12000</a:t>
            </a:r>
            <a:r>
              <a:rPr lang="zh-CN" altLang="en-US" sz="2500" b="1" dirty="0" smtClean="0">
                <a:latin typeface="+mj-ea"/>
                <a:ea typeface="+mj-ea"/>
              </a:rPr>
              <a:t>元、</a:t>
            </a:r>
            <a:r>
              <a:rPr lang="en-US" altLang="zh-CN" sz="2500" b="1" dirty="0" smtClean="0">
                <a:latin typeface="+mj-ea"/>
                <a:ea typeface="+mj-ea"/>
              </a:rPr>
              <a:t>24000</a:t>
            </a:r>
            <a:r>
              <a:rPr lang="zh-CN" altLang="en-US" sz="2500" b="1" dirty="0" smtClean="0">
                <a:latin typeface="+mj-ea"/>
                <a:ea typeface="+mj-ea"/>
              </a:rPr>
              <a:t>元和</a:t>
            </a:r>
            <a:r>
              <a:rPr lang="en-US" altLang="zh-CN" sz="2500" b="1" dirty="0" smtClean="0">
                <a:latin typeface="+mj-ea"/>
                <a:ea typeface="+mj-ea"/>
              </a:rPr>
              <a:t>30000</a:t>
            </a:r>
            <a:r>
              <a:rPr lang="zh-CN" altLang="en-US" sz="2500" b="1" dirty="0" smtClean="0">
                <a:latin typeface="+mj-ea"/>
                <a:ea typeface="+mj-ea"/>
              </a:rPr>
              <a:t>元及以上。合作期限：一个季度起</a:t>
            </a:r>
            <a:r>
              <a:rPr lang="zh-CN" altLang="en-US" sz="2500" b="1" dirty="0" smtClean="0">
                <a:latin typeface="+mj-ea"/>
                <a:ea typeface="+mj-ea"/>
              </a:rPr>
              <a:t>。</a:t>
            </a:r>
            <a:endParaRPr lang="en-US" altLang="zh-CN" sz="25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具体</a:t>
            </a:r>
            <a:r>
              <a:rPr lang="zh-CN" altLang="en-US" sz="1500" dirty="0" smtClean="0">
                <a:latin typeface="+mj-ea"/>
                <a:ea typeface="+mj-ea"/>
              </a:rPr>
              <a:t>合作方案，需多次和客户沟通后，根据客服需求和安排的预算，量身定制运营方案。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altLang="zh-CN" sz="25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服务</a:t>
            </a:r>
            <a:r>
              <a:rPr lang="zh-CN" altLang="en-US" sz="2500" b="1" dirty="0" smtClean="0">
                <a:latin typeface="+mj-ea"/>
                <a:ea typeface="+mj-ea"/>
              </a:rPr>
              <a:t>的项目包括</a:t>
            </a:r>
            <a:r>
              <a:rPr lang="zh-CN" altLang="en-US" sz="2500" b="1" dirty="0" smtClean="0">
                <a:latin typeface="+mj-ea"/>
                <a:ea typeface="+mj-ea"/>
              </a:rPr>
              <a:t>：</a:t>
            </a:r>
            <a:endParaRPr lang="en-US" altLang="zh-CN" sz="25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 smtClean="0">
                <a:latin typeface="+mj-ea"/>
                <a:ea typeface="+mj-ea"/>
              </a:rPr>
              <a:t>企业</a:t>
            </a:r>
            <a:r>
              <a:rPr lang="zh-CN" altLang="en-US" sz="2000" dirty="0" smtClean="0">
                <a:latin typeface="+mj-ea"/>
                <a:ea typeface="+mj-ea"/>
              </a:rPr>
              <a:t>微博定位、微博加</a:t>
            </a:r>
            <a:r>
              <a:rPr lang="en-US" altLang="zh-CN" sz="2000" dirty="0" smtClean="0">
                <a:latin typeface="+mj-ea"/>
                <a:ea typeface="+mj-ea"/>
              </a:rPr>
              <a:t>V</a:t>
            </a:r>
            <a:r>
              <a:rPr lang="zh-CN" altLang="en-US" sz="2000" dirty="0" smtClean="0">
                <a:latin typeface="+mj-ea"/>
                <a:ea typeface="+mj-ea"/>
              </a:rPr>
              <a:t>、企业版升级、</a:t>
            </a:r>
            <a:r>
              <a:rPr lang="en-US" altLang="zh-CN" sz="2000" dirty="0" smtClean="0">
                <a:latin typeface="+mj-ea"/>
                <a:ea typeface="+mj-ea"/>
              </a:rPr>
              <a:t>VI</a:t>
            </a:r>
            <a:r>
              <a:rPr lang="zh-CN" altLang="en-US" sz="2000" dirty="0" smtClean="0">
                <a:latin typeface="+mj-ea"/>
                <a:ea typeface="+mj-ea"/>
              </a:rPr>
              <a:t>建设（微博模板设计、头像设计等）；企业微博矩阵建立、日常内容建设维护；微博活动推广、微博主题活动策划、竞品微博数据分析、名博达人微博互粉、评论转发关注目标客户、微博互动、企业微博开放平台二次开发和接入（限高级合作伙伴）及运营等</a:t>
            </a:r>
            <a:r>
              <a:rPr lang="zh-CN" altLang="en-US" sz="2000" dirty="0" smtClean="0">
                <a:latin typeface="+mj-ea"/>
                <a:ea typeface="+mj-ea"/>
              </a:rPr>
              <a:t>。</a:t>
            </a:r>
            <a:endParaRPr lang="zh-CN" altLang="en-US" sz="2000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企业微博外包报价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640175"/>
            <a:ext cx="7620000" cy="3477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3000" b="1" dirty="0" smtClean="0">
                <a:latin typeface="+mj-ea"/>
                <a:ea typeface="+mj-ea"/>
              </a:rPr>
              <a:t>微博是一种自媒体</a:t>
            </a:r>
            <a:r>
              <a:rPr lang="zh-CN" altLang="en-US" sz="3000" b="1" dirty="0" smtClean="0">
                <a:latin typeface="+mj-ea"/>
                <a:ea typeface="+mj-ea"/>
              </a:rPr>
              <a:t>。</a:t>
            </a:r>
            <a:endParaRPr lang="en-US" altLang="zh-CN" sz="30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dirty="0" smtClean="0">
                <a:latin typeface="+mj-ea"/>
                <a:ea typeface="+mj-ea"/>
              </a:rPr>
              <a:t>企业</a:t>
            </a:r>
            <a:r>
              <a:rPr lang="zh-CN" altLang="en-US" sz="2500" dirty="0" smtClean="0">
                <a:latin typeface="+mj-ea"/>
                <a:ea typeface="+mj-ea"/>
              </a:rPr>
              <a:t>微博运营就像办一份报纸。你是办啥档次的发行量多大的、日报周报或者旬刊，多少人整这个事，费用是不一样的。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价格的区别主要在于</a:t>
            </a: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：</a:t>
            </a:r>
            <a:endParaRPr lang="en-US" altLang="zh-CN" sz="25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dirty="0" smtClean="0">
                <a:latin typeface="+mj-ea"/>
                <a:ea typeface="+mj-ea"/>
              </a:rPr>
              <a:t>① 外包</a:t>
            </a:r>
            <a:r>
              <a:rPr lang="zh-CN" altLang="en-US" sz="2500" dirty="0" smtClean="0">
                <a:latin typeface="+mj-ea"/>
                <a:ea typeface="+mj-ea"/>
              </a:rPr>
              <a:t>方投入的人力、物力的不一样</a:t>
            </a:r>
            <a:r>
              <a:rPr lang="zh-CN" altLang="en-US" sz="2500" dirty="0" smtClean="0">
                <a:latin typeface="+mj-ea"/>
                <a:ea typeface="+mj-ea"/>
              </a:rPr>
              <a:t>；</a:t>
            </a:r>
            <a:endParaRPr lang="en-US" altLang="zh-CN" sz="2500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dirty="0" smtClean="0">
                <a:latin typeface="+mj-ea"/>
                <a:ea typeface="+mj-ea"/>
              </a:rPr>
              <a:t>② 运营</a:t>
            </a:r>
            <a:r>
              <a:rPr lang="zh-CN" altLang="en-US" sz="2500" dirty="0" smtClean="0">
                <a:latin typeface="+mj-ea"/>
                <a:ea typeface="+mj-ea"/>
              </a:rPr>
              <a:t>达到的目的和影响力不一样。</a:t>
            </a:r>
            <a:endParaRPr lang="zh-CN" altLang="en-US" sz="2000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四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企业微博外包报价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五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企业微博运营外包合作流程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/>
        </p:nvGraphicFramePr>
        <p:xfrm>
          <a:off x="914400" y="1574800"/>
          <a:ext cx="3581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矩形 5"/>
          <p:cNvSpPr/>
          <p:nvPr/>
        </p:nvSpPr>
        <p:spPr>
          <a:xfrm>
            <a:off x="4724400" y="1550075"/>
            <a:ext cx="4191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告诉我们您的企业的具体需求和预算</a:t>
            </a:r>
          </a:p>
          <a:p>
            <a:pPr algn="l"/>
            <a:endParaRPr lang="zh-CN" altLang="en-US" dirty="0" smtClean="0">
              <a:latin typeface="+mj-ea"/>
              <a:ea typeface="+mj-ea"/>
            </a:endParaRPr>
          </a:p>
          <a:p>
            <a:pPr algn="l"/>
            <a:r>
              <a:rPr lang="zh-CN" altLang="en-US" dirty="0" smtClean="0">
                <a:latin typeface="+mj-ea"/>
                <a:ea typeface="+mj-ea"/>
              </a:rPr>
              <a:t>了解到您的真实需求和预算安排，是我们深入沟通、合作的前提。</a:t>
            </a:r>
          </a:p>
          <a:p>
            <a:pPr algn="l"/>
            <a:endParaRPr lang="en-US" altLang="zh-CN" dirty="0" smtClean="0">
              <a:latin typeface="+mj-ea"/>
              <a:ea typeface="+mj-ea"/>
            </a:endParaRPr>
          </a:p>
          <a:p>
            <a:pPr algn="l"/>
            <a:r>
              <a:rPr lang="zh-CN" altLang="en-US" sz="20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包括：</a:t>
            </a:r>
            <a:endParaRPr lang="en-US" altLang="zh-CN" sz="2000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lang="zh-CN" altLang="en-US" dirty="0" smtClean="0">
                <a:latin typeface="+mj-ea"/>
                <a:ea typeface="+mj-ea"/>
              </a:rPr>
              <a:t>客户</a:t>
            </a:r>
            <a:r>
              <a:rPr lang="zh-CN" altLang="en-US" dirty="0" smtClean="0">
                <a:latin typeface="+mj-ea"/>
                <a:ea typeface="+mj-ea"/>
              </a:rPr>
              <a:t>名称、主营业务、微博外包预算、微博运营目的、微博运营要求、接洽人职务、联系方式等。</a:t>
            </a:r>
            <a:endParaRPr lang="zh-CN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649105"/>
            <a:ext cx="2971800" cy="124649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我们推荐您</a:t>
            </a:r>
            <a:r>
              <a:rPr lang="zh-CN" altLang="en-US" sz="25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从右侧几</a:t>
            </a:r>
            <a:r>
              <a:rPr lang="zh-CN" altLang="en-US" sz="25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个方向选择企业微博运营目的</a:t>
            </a:r>
            <a:r>
              <a:rPr lang="zh-CN" altLang="en-US" sz="25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：</a:t>
            </a:r>
            <a:endParaRPr lang="zh-CN" altLang="en-US" sz="2000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六</a:t>
            </a:r>
            <a:r>
              <a:rPr lang="en-US" altLang="zh-CN" dirty="0" smtClean="0"/>
              <a:t>.</a:t>
            </a:r>
            <a:r>
              <a:rPr lang="zh-CN" altLang="en-US" dirty="0" smtClean="0"/>
              <a:t>给</a:t>
            </a:r>
            <a:r>
              <a:rPr lang="zh-CN" altLang="en-US" dirty="0" smtClean="0"/>
              <a:t>您</a:t>
            </a:r>
            <a:r>
              <a:rPr lang="zh-CN" altLang="en-US" dirty="0" smtClean="0"/>
              <a:t>的企业微博找个保姆吧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/>
        </p:nvGraphicFramePr>
        <p:xfrm>
          <a:off x="29718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19200" y="1143000"/>
            <a:ext cx="6781800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+mj-ea"/>
                <a:ea typeface="+mj-ea"/>
              </a:rPr>
              <a:t>企业微博运营</a:t>
            </a:r>
            <a:r>
              <a:rPr lang="zh-CN" altLang="en-US" sz="4000" dirty="0" smtClean="0">
                <a:latin typeface="+mj-ea"/>
                <a:ea typeface="+mj-ea"/>
              </a:rPr>
              <a:t>是一项</a:t>
            </a:r>
            <a:endParaRPr lang="en-US" altLang="zh-CN" sz="4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结合了多门学科和具体操作的长期实践过程。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只有我们对您的需求有深入了解，</a:t>
            </a:r>
            <a:endParaRPr lang="en-US" altLang="zh-CN" sz="20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我们才能为您量身定制高性价比的运营方案。</a:t>
            </a:r>
          </a:p>
          <a:p>
            <a:pPr>
              <a:lnSpc>
                <a:spcPct val="150000"/>
              </a:lnSpc>
            </a:pPr>
            <a:r>
              <a:rPr lang="zh-CN" altLang="en-US" sz="2500" b="1" dirty="0" smtClean="0">
                <a:latin typeface="+mj-ea"/>
                <a:ea typeface="+mj-ea"/>
              </a:rPr>
              <a:t>现在，让我们深入沟通，</a:t>
            </a:r>
            <a:endParaRPr lang="en-US" altLang="zh-CN" sz="25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j-ea"/>
                <a:ea typeface="+mj-ea"/>
              </a:rPr>
              <a:t>开始愉快而又富有创意的微博运营合作吧</a:t>
            </a:r>
            <a:r>
              <a:rPr lang="en-US" altLang="zh-CN" sz="2000" dirty="0" smtClean="0">
                <a:latin typeface="+mj-ea"/>
                <a:ea typeface="+mj-ea"/>
              </a:rPr>
              <a:t>——</a:t>
            </a:r>
            <a:endParaRPr lang="zh-CN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一品威客\工作文件包\相关标志UI\透明背景logo很大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743200"/>
            <a:ext cx="2702288" cy="83379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对角圆角矩形 8"/>
          <p:cNvSpPr/>
          <p:nvPr/>
        </p:nvSpPr>
        <p:spPr>
          <a:xfrm>
            <a:off x="4267200" y="4572000"/>
            <a:ext cx="3733800" cy="129540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424731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b="1" dirty="0" smtClean="0">
                <a:latin typeface="+mj-ea"/>
                <a:ea typeface="+mj-ea"/>
              </a:rPr>
              <a:t>1.</a:t>
            </a:r>
            <a:r>
              <a:rPr lang="zh-CN" altLang="en-US" sz="2500" b="1" dirty="0" smtClean="0">
                <a:latin typeface="+mj-ea"/>
                <a:ea typeface="+mj-ea"/>
              </a:rPr>
              <a:t>企业微博是什么</a:t>
            </a:r>
            <a:endParaRPr lang="en-US" altLang="zh-CN" sz="25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1500" b="1" dirty="0" smtClean="0">
                <a:latin typeface="+mj-ea"/>
                <a:ea typeface="+mj-ea"/>
              </a:rPr>
              <a:t>a</a:t>
            </a:r>
            <a:r>
              <a:rPr lang="zh-CN" altLang="en-US" sz="1500" b="1" dirty="0" smtClean="0">
                <a:latin typeface="+mj-ea"/>
                <a:ea typeface="+mj-ea"/>
              </a:rPr>
              <a:t>、定义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微博，是一种通过关注机制分享简短实时信息的广播式的社交网络平台。企业微博是商业化的网络工具，它是一个基于客户关系的信息分享、传播以及获取平台，企业可以通过</a:t>
            </a:r>
            <a:r>
              <a:rPr lang="en-US" altLang="zh-CN" sz="1500" dirty="0" smtClean="0">
                <a:latin typeface="+mj-ea"/>
                <a:ea typeface="+mj-ea"/>
              </a:rPr>
              <a:t>WEB</a:t>
            </a:r>
            <a:r>
              <a:rPr lang="zh-CN" altLang="en-US" sz="1500" dirty="0" smtClean="0">
                <a:latin typeface="+mj-ea"/>
                <a:ea typeface="+mj-ea"/>
              </a:rPr>
              <a:t>、</a:t>
            </a:r>
            <a:r>
              <a:rPr lang="en-US" altLang="zh-CN" sz="1500" dirty="0" smtClean="0">
                <a:latin typeface="+mj-ea"/>
                <a:ea typeface="+mj-ea"/>
              </a:rPr>
              <a:t>WAP</a:t>
            </a:r>
            <a:r>
              <a:rPr lang="zh-CN" altLang="en-US" sz="1500" dirty="0" smtClean="0">
                <a:latin typeface="+mj-ea"/>
                <a:ea typeface="+mj-ea"/>
              </a:rPr>
              <a:t>以及各种客户端组件、个人社区，以</a:t>
            </a:r>
            <a:r>
              <a:rPr lang="en-US" altLang="zh-CN" sz="1500" dirty="0" smtClean="0">
                <a:latin typeface="+mj-ea"/>
                <a:ea typeface="+mj-ea"/>
              </a:rPr>
              <a:t>140</a:t>
            </a:r>
            <a:r>
              <a:rPr lang="zh-CN" altLang="en-US" sz="1500" dirty="0" smtClean="0">
                <a:latin typeface="+mj-ea"/>
                <a:ea typeface="+mj-ea"/>
              </a:rPr>
              <a:t>字左右的文字更新企业信息，并实现即时商业分享。</a:t>
            </a:r>
            <a:endParaRPr lang="en-US" altLang="zh-CN" sz="1500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1500" b="1" dirty="0" smtClean="0">
                <a:latin typeface="+mj-ea"/>
                <a:ea typeface="+mj-ea"/>
              </a:rPr>
              <a:t>b</a:t>
            </a:r>
            <a:r>
              <a:rPr lang="zh-CN" altLang="en-US" sz="1500" b="1" dirty="0" smtClean="0">
                <a:latin typeface="+mj-ea"/>
                <a:ea typeface="+mj-ea"/>
              </a:rPr>
              <a:t>、特点。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关注性：单双向关注机制 　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简洁性：简短内容</a:t>
            </a:r>
            <a:r>
              <a:rPr lang="en-US" altLang="zh-CN" sz="1500" dirty="0" smtClean="0">
                <a:latin typeface="+mj-ea"/>
                <a:ea typeface="+mj-ea"/>
              </a:rPr>
              <a:t>140</a:t>
            </a:r>
            <a:r>
              <a:rPr lang="zh-CN" altLang="en-US" sz="1500" dirty="0" smtClean="0">
                <a:latin typeface="+mj-ea"/>
                <a:ea typeface="+mj-ea"/>
              </a:rPr>
              <a:t>字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即时性：实时信息发布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广播式：信息病毒性传播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自媒体：社交网络平台</a:t>
            </a:r>
            <a:endParaRPr lang="en-US" altLang="zh-CN" sz="1500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企业微博特点及作用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648200" y="4800600"/>
            <a:ext cx="3048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schemeClr val="bg1"/>
                </a:solidFill>
                <a:latin typeface="+mj-ea"/>
                <a:ea typeface="+mj-ea"/>
              </a:rPr>
              <a:t>高效便捷的信息传播</a:t>
            </a:r>
          </a:p>
          <a:p>
            <a:r>
              <a:rPr lang="zh-CN" altLang="en-US" sz="2500" b="1" dirty="0" smtClean="0">
                <a:solidFill>
                  <a:schemeClr val="bg1"/>
                </a:solidFill>
                <a:latin typeface="+mj-ea"/>
                <a:ea typeface="+mj-ea"/>
              </a:rPr>
              <a:t>及时公开的双向沟通</a:t>
            </a:r>
            <a:endParaRPr lang="zh-CN" altLang="en-US" sz="25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355481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b="1" dirty="0" smtClean="0">
                <a:latin typeface="+mj-ea"/>
                <a:ea typeface="+mj-ea"/>
              </a:rPr>
              <a:t>2.</a:t>
            </a:r>
            <a:r>
              <a:rPr lang="zh-CN" altLang="en-US" sz="2500" b="1" dirty="0" smtClean="0">
                <a:latin typeface="+mj-ea"/>
                <a:ea typeface="+mj-ea"/>
              </a:rPr>
              <a:t>企业微博的作用</a:t>
            </a:r>
            <a:endParaRPr lang="en-US" altLang="zh-CN" sz="25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 smtClean="0">
                <a:latin typeface="+mj-ea"/>
                <a:ea typeface="+mj-ea"/>
              </a:rPr>
              <a:t>○ 企业品牌推广窗口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 smtClean="0">
                <a:latin typeface="+mj-ea"/>
                <a:ea typeface="+mj-ea"/>
              </a:rPr>
              <a:t>○ 网络营销新兴工具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 smtClean="0">
                <a:latin typeface="+mj-ea"/>
                <a:ea typeface="+mj-ea"/>
              </a:rPr>
              <a:t>○ 企业活动组织策划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 smtClean="0">
                <a:latin typeface="+mj-ea"/>
                <a:ea typeface="+mj-ea"/>
              </a:rPr>
              <a:t>○ 企业危机预警管理</a:t>
            </a:r>
            <a:endParaRPr lang="en-US" altLang="zh-CN" sz="20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altLang="zh-CN" sz="15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“每一个微博用户后面，都是一位活生生的消费者。”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微博平台已经成为企业猎取品牌形象与产品销售的重要通道。</a:t>
            </a:r>
            <a:endParaRPr lang="en-US" altLang="zh-CN" sz="1500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企业微博特点及作用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4785926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独家运营：一品威客网 </a:t>
            </a:r>
            <a:r>
              <a:rPr lang="en-US" altLang="zh-CN" sz="2500" b="1" dirty="0" smtClean="0">
                <a:latin typeface="+mj-ea"/>
                <a:ea typeface="+mj-ea"/>
              </a:rPr>
              <a:t>http://www.epweike.com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中国新型威客网站领先品牌；专业创业服务产品交易平台运营机构。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专业的运营团队＋百万兼职威客效力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1500" b="1" dirty="0" smtClean="0">
                <a:latin typeface="+mj-ea"/>
                <a:ea typeface="+mj-ea"/>
              </a:rPr>
              <a:t>1</a:t>
            </a:r>
            <a:r>
              <a:rPr lang="zh-CN" altLang="en-US" sz="1500" b="1" dirty="0" smtClean="0">
                <a:latin typeface="+mj-ea"/>
                <a:ea typeface="+mj-ea"/>
              </a:rPr>
              <a:t>、团队优势。</a:t>
            </a:r>
            <a:r>
              <a:rPr lang="zh-CN" altLang="en-US" sz="1500" dirty="0" smtClean="0">
                <a:latin typeface="+mj-ea"/>
                <a:ea typeface="+mj-ea"/>
              </a:rPr>
              <a:t>我们有专业的团队，聚集：策划、创意、文案、美工、网络推广、媒体炒作等多岗位专业人员组成的团队，一品威客网平台上还聚集百万计的兼职威客效劳；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热门专题策划链接：海峡两岸汉字征集、</a:t>
            </a:r>
            <a:r>
              <a:rPr lang="en-US" altLang="zh-CN" sz="1500" dirty="0" smtClean="0">
                <a:latin typeface="+mj-ea"/>
                <a:ea typeface="+mj-ea"/>
              </a:rPr>
              <a:t>CCTV</a:t>
            </a:r>
            <a:r>
              <a:rPr lang="zh-CN" altLang="en-US" sz="1500" dirty="0" smtClean="0">
                <a:latin typeface="+mj-ea"/>
                <a:ea typeface="+mj-ea"/>
              </a:rPr>
              <a:t>給你一个亿主题、通海微雕系列任务等链接。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1500" b="1" dirty="0" smtClean="0">
                <a:latin typeface="+mj-ea"/>
                <a:ea typeface="+mj-ea"/>
              </a:rPr>
              <a:t>2</a:t>
            </a:r>
            <a:r>
              <a:rPr lang="zh-CN" altLang="en-US" sz="1500" b="1" dirty="0" smtClean="0">
                <a:latin typeface="+mj-ea"/>
                <a:ea typeface="+mj-ea"/>
              </a:rPr>
              <a:t>、平台优势。</a:t>
            </a:r>
            <a:r>
              <a:rPr lang="zh-CN" altLang="en-US" sz="1500" dirty="0" smtClean="0">
                <a:latin typeface="+mj-ea"/>
                <a:ea typeface="+mj-ea"/>
              </a:rPr>
              <a:t>一品威客平台上有</a:t>
            </a:r>
            <a:r>
              <a:rPr lang="en-US" altLang="zh-CN" sz="1500" dirty="0" smtClean="0">
                <a:latin typeface="+mj-ea"/>
                <a:ea typeface="+mj-ea"/>
              </a:rPr>
              <a:t>160</a:t>
            </a:r>
            <a:r>
              <a:rPr lang="zh-CN" altLang="en-US" sz="1500" dirty="0" smtClean="0">
                <a:latin typeface="+mj-ea"/>
                <a:ea typeface="+mj-ea"/>
              </a:rPr>
              <a:t>万会员，通过企业微博、威客平台、门户网站炒作、网络推广等结合，提升企业微博影响力。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1500" dirty="0" smtClean="0">
                <a:latin typeface="+mj-ea"/>
                <a:ea typeface="+mj-ea"/>
              </a:rPr>
              <a:t>一品威客网官方微博 </a:t>
            </a:r>
            <a:r>
              <a:rPr lang="en-US" altLang="zh-CN" sz="1500" dirty="0" smtClean="0">
                <a:latin typeface="+mj-ea"/>
                <a:ea typeface="+mj-ea"/>
                <a:hlinkClick r:id="rId3"/>
              </a:rPr>
              <a:t>http://weibo.com/epweikecom</a:t>
            </a:r>
            <a:endParaRPr lang="en-US" altLang="zh-CN" sz="1500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1500" b="1" dirty="0" smtClean="0">
                <a:latin typeface="+mj-ea"/>
                <a:ea typeface="+mj-ea"/>
              </a:rPr>
              <a:t>3</a:t>
            </a:r>
            <a:r>
              <a:rPr lang="zh-CN" altLang="en-US" sz="1500" b="1" dirty="0" smtClean="0">
                <a:latin typeface="+mj-ea"/>
                <a:ea typeface="+mj-ea"/>
              </a:rPr>
              <a:t>、个性服务。</a:t>
            </a:r>
            <a:r>
              <a:rPr lang="zh-CN" altLang="en-US" sz="1500" dirty="0" smtClean="0">
                <a:latin typeface="+mj-ea"/>
                <a:ea typeface="+mj-ea"/>
              </a:rPr>
              <a:t>个性化定制的运营方案、专业团队接入，无缝的对接服务，可满足企业品牌推广和活动促销、品牌提升、目标客群建立和维护等运营目的。</a:t>
            </a:r>
            <a:endParaRPr lang="en-US" altLang="zh-CN" sz="1500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二</a:t>
            </a:r>
            <a:r>
              <a:rPr lang="en-US" altLang="zh-CN" dirty="0" smtClean="0"/>
              <a:t>.</a:t>
            </a:r>
            <a:r>
              <a:rPr lang="zh-CN" altLang="en-US" dirty="0" smtClean="0"/>
              <a:t>一品企业微博运营团队优势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10156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外包运营服务项目包括：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⒈ 企业微博</a:t>
            </a:r>
            <a:r>
              <a:rPr lang="en-US" altLang="zh-CN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VI</a:t>
            </a: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建立</a:t>
            </a:r>
            <a:endParaRPr lang="en-US" altLang="zh-CN" sz="25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三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企业微博运营外包内容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/>
        </p:nvGraphicFramePr>
        <p:xfrm>
          <a:off x="990600" y="2667000"/>
          <a:ext cx="6019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10156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外包运营服务项目包括：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2. </a:t>
            </a: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企业微博矩阵建立</a:t>
            </a:r>
            <a:endParaRPr lang="en-US" altLang="zh-CN" sz="25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三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企业微博运营外包内容</a:t>
            </a:r>
            <a:endParaRPr lang="zh-CN" altLang="en-US" dirty="0"/>
          </a:p>
        </p:txBody>
      </p:sp>
      <p:graphicFrame>
        <p:nvGraphicFramePr>
          <p:cNvPr id="6" name="图示 5"/>
          <p:cNvGraphicFramePr/>
          <p:nvPr/>
        </p:nvGraphicFramePr>
        <p:xfrm>
          <a:off x="304800" y="2819400"/>
          <a:ext cx="3048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图示 6"/>
          <p:cNvGraphicFramePr/>
          <p:nvPr/>
        </p:nvGraphicFramePr>
        <p:xfrm>
          <a:off x="3276600" y="2590800"/>
          <a:ext cx="51054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178510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外包运营服务项目包括：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3.</a:t>
            </a: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企业微博内容编辑</a:t>
            </a:r>
            <a:endParaRPr lang="en-US" altLang="zh-CN" sz="25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dirty="0" smtClean="0">
                <a:latin typeface="+mj-ea"/>
                <a:ea typeface="+mj-ea"/>
              </a:rPr>
              <a:t>形式：</a:t>
            </a:r>
            <a:r>
              <a:rPr lang="zh-CN" altLang="en-US" sz="4000" b="1" dirty="0" smtClean="0">
                <a:latin typeface="+mj-ea"/>
                <a:ea typeface="+mj-ea"/>
              </a:rPr>
              <a:t>文字＋图片＋视频</a:t>
            </a:r>
            <a:endParaRPr lang="en-US" altLang="zh-CN" sz="4000" b="1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三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企业微博运营外包内容</a:t>
            </a:r>
            <a:endParaRPr lang="zh-CN" altLang="en-US" dirty="0"/>
          </a:p>
        </p:txBody>
      </p:sp>
      <p:graphicFrame>
        <p:nvGraphicFramePr>
          <p:cNvPr id="9" name="图示 8"/>
          <p:cNvGraphicFramePr/>
          <p:nvPr/>
        </p:nvGraphicFramePr>
        <p:xfrm>
          <a:off x="0" y="3429000"/>
          <a:ext cx="6096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409342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外包运营服务项目包括：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4.</a:t>
            </a: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微博活动策划组织</a:t>
            </a:r>
            <a:endParaRPr lang="en-US" altLang="zh-CN" sz="25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dirty="0" smtClean="0">
                <a:latin typeface="+mj-ea"/>
                <a:ea typeface="+mj-ea"/>
              </a:rPr>
              <a:t>a</a:t>
            </a:r>
            <a:r>
              <a:rPr lang="zh-CN" altLang="en-US" sz="2500" dirty="0" smtClean="0">
                <a:latin typeface="+mj-ea"/>
                <a:ea typeface="+mj-ea"/>
              </a:rPr>
              <a:t>、企业微博主题策划</a:t>
            </a:r>
            <a:r>
              <a:rPr lang="zh-CN" altLang="en-US" sz="1500" dirty="0" smtClean="0">
                <a:latin typeface="+mj-ea"/>
                <a:ea typeface="+mj-ea"/>
              </a:rPr>
              <a:t>（增加关注，做些活动，一起 </a:t>
            </a:r>
            <a:r>
              <a:rPr lang="en-US" altLang="zh-CN" sz="1500" dirty="0" smtClean="0">
                <a:latin typeface="+mj-ea"/>
                <a:ea typeface="+mj-ea"/>
              </a:rPr>
              <a:t>happy</a:t>
            </a:r>
            <a:r>
              <a:rPr lang="zh-CN" altLang="en-US" sz="1500" dirty="0" smtClean="0">
                <a:latin typeface="+mj-ea"/>
                <a:ea typeface="+mj-ea"/>
              </a:rPr>
              <a:t>）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dirty="0" smtClean="0">
                <a:latin typeface="+mj-ea"/>
                <a:ea typeface="+mj-ea"/>
              </a:rPr>
              <a:t>b</a:t>
            </a:r>
            <a:r>
              <a:rPr lang="zh-CN" altLang="en-US" sz="2500" dirty="0" smtClean="0">
                <a:latin typeface="+mj-ea"/>
                <a:ea typeface="+mj-ea"/>
              </a:rPr>
              <a:t>、企业微博活动推广</a:t>
            </a:r>
            <a:endParaRPr lang="en-US" altLang="zh-CN" sz="2500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altLang="zh-CN" sz="2500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通过主题活动策划：</a:t>
            </a:r>
            <a:endParaRPr lang="en-US" altLang="zh-CN" sz="2500" b="1" dirty="0" smtClean="0">
              <a:latin typeface="+mj-ea"/>
              <a:ea typeface="+mj-ea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dirty="0" smtClean="0">
                <a:latin typeface="+mj-ea"/>
                <a:ea typeface="+mj-ea"/>
              </a:rPr>
              <a:t>吸引新粉丝、回馈老客户、增加口碑效应、产品调研、增加传播效果、带动网站流量</a:t>
            </a:r>
            <a:endParaRPr lang="en-US" altLang="zh-CN" sz="2500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三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企业微博运营外包内容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838200" y="1418272"/>
            <a:ext cx="7620000" cy="447814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latin typeface="+mj-ea"/>
                <a:ea typeface="+mj-ea"/>
              </a:rPr>
              <a:t>外包运营服务项目包括：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⒌企业微博联动推广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 smtClean="0">
                <a:latin typeface="+mj-ea"/>
                <a:ea typeface="+mj-ea"/>
              </a:rPr>
              <a:t>知道企业，通过电子邮件、</a:t>
            </a:r>
            <a:r>
              <a:rPr lang="en-US" altLang="zh-CN" sz="2000" dirty="0" smtClean="0">
                <a:latin typeface="+mj-ea"/>
                <a:ea typeface="+mj-ea"/>
              </a:rPr>
              <a:t>QQ</a:t>
            </a:r>
            <a:r>
              <a:rPr lang="zh-CN" altLang="en-US" sz="2000" dirty="0" smtClean="0">
                <a:latin typeface="+mj-ea"/>
                <a:ea typeface="+mj-ea"/>
              </a:rPr>
              <a:t>、名片、印刷品、产品外包装等方式，推广企业微博实现更好的沟通。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6.</a:t>
            </a: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竞品微博数据分析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 smtClean="0">
                <a:latin typeface="+mj-ea"/>
                <a:ea typeface="+mj-ea"/>
              </a:rPr>
              <a:t>竞争对手及产品的微博关注、分析和建议。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CN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7.</a:t>
            </a:r>
            <a:r>
              <a:rPr lang="zh-CN" altLang="en-US" sz="25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企业微博开放平台二次开发和接入（限高级合作伙伴）及运营等。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 smtClean="0">
                <a:latin typeface="+mj-ea"/>
                <a:ea typeface="+mj-ea"/>
              </a:rPr>
              <a:t>产品和技术团队根据需求制定方案，申请介入新浪开放平台，帮助培训微博运营人员，企业微博平台运营推广</a:t>
            </a:r>
            <a:endParaRPr lang="en-US" altLang="zh-CN" sz="2000" dirty="0" smtClean="0">
              <a:latin typeface="+mj-ea"/>
              <a:ea typeface="+mj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三</a:t>
            </a:r>
            <a:r>
              <a:rPr lang="en-US" altLang="zh-CN" dirty="0" smtClean="0"/>
              <a:t>.</a:t>
            </a:r>
            <a:r>
              <a:rPr lang="zh-CN" altLang="en-US" dirty="0" smtClean="0"/>
              <a:t>企业微博运营外包内容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1208</Words>
  <Application>Microsoft PowerPoint</Application>
  <PresentationFormat>全屏显示(4:3)</PresentationFormat>
  <Paragraphs>139</Paragraphs>
  <Slides>15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幻灯片 1</vt:lpstr>
      <vt:lpstr>一.企业微博特点及作用</vt:lpstr>
      <vt:lpstr>一.企业微博特点及作用</vt:lpstr>
      <vt:lpstr>二.一品企业微博运营团队优势</vt:lpstr>
      <vt:lpstr>三.企业微博运营外包内容</vt:lpstr>
      <vt:lpstr>三.企业微博运营外包内容</vt:lpstr>
      <vt:lpstr>三.企业微博运营外包内容</vt:lpstr>
      <vt:lpstr>三.企业微博运营外包内容</vt:lpstr>
      <vt:lpstr>三.企业微博运营外包内容</vt:lpstr>
      <vt:lpstr>四.企业微博外包报价</vt:lpstr>
      <vt:lpstr>四.企业微博外包报价</vt:lpstr>
      <vt:lpstr>五.企业微博运营外包合作流程</vt:lpstr>
      <vt:lpstr>六.给您的企业微博找个保姆吧</vt:lpstr>
      <vt:lpstr>幻灯片 14</vt:lpstr>
      <vt:lpstr>幻灯片 15</vt:lpstr>
    </vt:vector>
  </TitlesOfParts>
  <Company>Guilddesign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Sung Ha, Park</dc:creator>
  <cp:lastModifiedBy>微软用户</cp:lastModifiedBy>
  <cp:revision>995</cp:revision>
  <dcterms:created xsi:type="dcterms:W3CDTF">2005-03-05T08:45:20Z</dcterms:created>
  <dcterms:modified xsi:type="dcterms:W3CDTF">2012-02-03T10:53:25Z</dcterms:modified>
</cp:coreProperties>
</file>